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C1DAD7"/>
    <a:srgbClr val="7FB2AB"/>
    <a:srgbClr val="0D816E"/>
    <a:srgbClr val="DFE8FA"/>
    <a:srgbClr val="C6D6F7"/>
    <a:srgbClr val="4F76E2"/>
    <a:srgbClr val="3A5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5AEC81-C607-4463-ADB1-D8EA7A9A28C4}" v="34" dt="2024-10-24T19:06:46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6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2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93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rana Attila" userId="194c3184-e592-4416-aeec-d356add98691" providerId="ADAL" clId="{AD5AEC81-C607-4463-ADB1-D8EA7A9A28C4}"/>
    <pc:docChg chg="undo custSel addSld delSld modSld modMainMaster">
      <pc:chgData name="Vrana Attila" userId="194c3184-e592-4416-aeec-d356add98691" providerId="ADAL" clId="{AD5AEC81-C607-4463-ADB1-D8EA7A9A28C4}" dt="2024-11-13T20:28:41.174" v="37" actId="680"/>
      <pc:docMkLst>
        <pc:docMk/>
      </pc:docMkLst>
      <pc:sldChg chg="addSp delSp modSp new del mod modClrScheme chgLayout">
        <pc:chgData name="Vrana Attila" userId="194c3184-e592-4416-aeec-d356add98691" providerId="ADAL" clId="{AD5AEC81-C607-4463-ADB1-D8EA7A9A28C4}" dt="2024-11-13T20:28:41.174" v="37" actId="680"/>
        <pc:sldMkLst>
          <pc:docMk/>
          <pc:sldMk cId="2469156775" sldId="291"/>
        </pc:sldMkLst>
        <pc:spChg chg="add del mod ord">
          <ac:chgData name="Vrana Attila" userId="194c3184-e592-4416-aeec-d356add98691" providerId="ADAL" clId="{AD5AEC81-C607-4463-ADB1-D8EA7A9A28C4}" dt="2024-11-13T20:28:40.698" v="36" actId="700"/>
          <ac:spMkLst>
            <pc:docMk/>
            <pc:sldMk cId="2469156775" sldId="291"/>
            <ac:spMk id="2" creationId="{2A013822-9E5F-2BA4-F5A9-CD032C8A8D54}"/>
          </ac:spMkLst>
        </pc:spChg>
        <pc:spChg chg="add del">
          <ac:chgData name="Vrana Attila" userId="194c3184-e592-4416-aeec-d356add98691" providerId="ADAL" clId="{AD5AEC81-C607-4463-ADB1-D8EA7A9A28C4}" dt="2024-11-13T20:28:40.698" v="36" actId="700"/>
          <ac:spMkLst>
            <pc:docMk/>
            <pc:sldMk cId="2469156775" sldId="291"/>
            <ac:spMk id="3" creationId="{F6D89320-1F1C-CE05-B2B0-F82399878962}"/>
          </ac:spMkLst>
        </pc:spChg>
        <pc:spChg chg="add del mod ord">
          <ac:chgData name="Vrana Attila" userId="194c3184-e592-4416-aeec-d356add98691" providerId="ADAL" clId="{AD5AEC81-C607-4463-ADB1-D8EA7A9A28C4}" dt="2024-11-13T20:28:40.698" v="36" actId="700"/>
          <ac:spMkLst>
            <pc:docMk/>
            <pc:sldMk cId="2469156775" sldId="291"/>
            <ac:spMk id="4" creationId="{BFA886F1-FF1F-2CE9-06C8-4C04238E5542}"/>
          </ac:spMkLst>
        </pc:spChg>
      </pc:sldChg>
      <pc:sldMasterChg chg="setBg modSldLayout">
        <pc:chgData name="Vrana Attila" userId="194c3184-e592-4416-aeec-d356add98691" providerId="ADAL" clId="{AD5AEC81-C607-4463-ADB1-D8EA7A9A28C4}" dt="2024-10-24T19:06:46.277" v="33"/>
        <pc:sldMasterMkLst>
          <pc:docMk/>
          <pc:sldMasterMk cId="2247215485" sldId="2147483648"/>
        </pc:sldMasterMkLst>
        <pc:sldLayoutChg chg="setBg">
          <pc:chgData name="Vrana Attila" userId="194c3184-e592-4416-aeec-d356add98691" providerId="ADAL" clId="{AD5AEC81-C607-4463-ADB1-D8EA7A9A28C4}" dt="2024-10-24T19:04:52.548" v="3"/>
          <pc:sldLayoutMkLst>
            <pc:docMk/>
            <pc:sldMasterMk cId="2247215485" sldId="2147483648"/>
            <pc:sldLayoutMk cId="1574763776" sldId="2147483649"/>
          </pc:sldLayoutMkLst>
        </pc:sldLayoutChg>
        <pc:sldLayoutChg chg="setBg">
          <pc:chgData name="Vrana Attila" userId="194c3184-e592-4416-aeec-d356add98691" providerId="ADAL" clId="{AD5AEC81-C607-4463-ADB1-D8EA7A9A28C4}" dt="2024-10-24T19:05:13.370" v="7"/>
          <pc:sldLayoutMkLst>
            <pc:docMk/>
            <pc:sldMasterMk cId="2247215485" sldId="2147483648"/>
            <pc:sldLayoutMk cId="1811987269" sldId="2147483650"/>
          </pc:sldLayoutMkLst>
        </pc:sldLayoutChg>
        <pc:sldLayoutChg chg="setBg">
          <pc:chgData name="Vrana Attila" userId="194c3184-e592-4416-aeec-d356add98691" providerId="ADAL" clId="{AD5AEC81-C607-4463-ADB1-D8EA7A9A28C4}" dt="2024-10-24T19:05:20.078" v="9"/>
          <pc:sldLayoutMkLst>
            <pc:docMk/>
            <pc:sldMasterMk cId="2247215485" sldId="2147483648"/>
            <pc:sldLayoutMk cId="3390660583" sldId="2147483651"/>
          </pc:sldLayoutMkLst>
        </pc:sldLayoutChg>
        <pc:sldLayoutChg chg="setBg">
          <pc:chgData name="Vrana Attila" userId="194c3184-e592-4416-aeec-d356add98691" providerId="ADAL" clId="{AD5AEC81-C607-4463-ADB1-D8EA7A9A28C4}" dt="2024-10-24T19:05:26.914" v="11"/>
          <pc:sldLayoutMkLst>
            <pc:docMk/>
            <pc:sldMasterMk cId="2247215485" sldId="2147483648"/>
            <pc:sldLayoutMk cId="1357068391" sldId="2147483652"/>
          </pc:sldLayoutMkLst>
        </pc:sldLayoutChg>
        <pc:sldLayoutChg chg="setBg">
          <pc:chgData name="Vrana Attila" userId="194c3184-e592-4416-aeec-d356add98691" providerId="ADAL" clId="{AD5AEC81-C607-4463-ADB1-D8EA7A9A28C4}" dt="2024-10-24T19:05:33.616" v="13"/>
          <pc:sldLayoutMkLst>
            <pc:docMk/>
            <pc:sldMasterMk cId="2247215485" sldId="2147483648"/>
            <pc:sldLayoutMk cId="3003105141" sldId="2147483653"/>
          </pc:sldLayoutMkLst>
        </pc:sldLayoutChg>
        <pc:sldLayoutChg chg="setBg">
          <pc:chgData name="Vrana Attila" userId="194c3184-e592-4416-aeec-d356add98691" providerId="ADAL" clId="{AD5AEC81-C607-4463-ADB1-D8EA7A9A28C4}" dt="2024-10-24T19:05:01.809" v="5"/>
          <pc:sldLayoutMkLst>
            <pc:docMk/>
            <pc:sldMasterMk cId="2247215485" sldId="2147483648"/>
            <pc:sldLayoutMk cId="2039925700" sldId="2147483654"/>
          </pc:sldLayoutMkLst>
        </pc:sldLayoutChg>
        <pc:sldLayoutChg chg="setBg">
          <pc:chgData name="Vrana Attila" userId="194c3184-e592-4416-aeec-d356add98691" providerId="ADAL" clId="{AD5AEC81-C607-4463-ADB1-D8EA7A9A28C4}" dt="2024-10-24T19:05:42.147" v="15"/>
          <pc:sldLayoutMkLst>
            <pc:docMk/>
            <pc:sldMasterMk cId="2247215485" sldId="2147483648"/>
            <pc:sldLayoutMk cId="3031057944" sldId="2147483655"/>
          </pc:sldLayoutMkLst>
        </pc:sldLayoutChg>
        <pc:sldLayoutChg chg="setBg">
          <pc:chgData name="Vrana Attila" userId="194c3184-e592-4416-aeec-d356add98691" providerId="ADAL" clId="{AD5AEC81-C607-4463-ADB1-D8EA7A9A28C4}" dt="2024-10-24T19:06:46.277" v="33"/>
          <pc:sldLayoutMkLst>
            <pc:docMk/>
            <pc:sldMasterMk cId="2247215485" sldId="2147483648"/>
            <pc:sldLayoutMk cId="4255860367" sldId="2147483656"/>
          </pc:sldLayoutMkLst>
        </pc:sldLayoutChg>
        <pc:sldLayoutChg chg="setBg">
          <pc:chgData name="Vrana Attila" userId="194c3184-e592-4416-aeec-d356add98691" providerId="ADAL" clId="{AD5AEC81-C607-4463-ADB1-D8EA7A9A28C4}" dt="2024-10-24T19:05:54.122" v="19"/>
          <pc:sldLayoutMkLst>
            <pc:docMk/>
            <pc:sldMasterMk cId="2247215485" sldId="2147483648"/>
            <pc:sldLayoutMk cId="414446044" sldId="2147483657"/>
          </pc:sldLayoutMkLst>
        </pc:sldLayoutChg>
        <pc:sldLayoutChg chg="setBg">
          <pc:chgData name="Vrana Attila" userId="194c3184-e592-4416-aeec-d356add98691" providerId="ADAL" clId="{AD5AEC81-C607-4463-ADB1-D8EA7A9A28C4}" dt="2024-10-24T19:06:01.449" v="21"/>
          <pc:sldLayoutMkLst>
            <pc:docMk/>
            <pc:sldMasterMk cId="2247215485" sldId="2147483648"/>
            <pc:sldLayoutMk cId="1144906156" sldId="2147483658"/>
          </pc:sldLayoutMkLst>
        </pc:sldLayoutChg>
        <pc:sldLayoutChg chg="setBg">
          <pc:chgData name="Vrana Attila" userId="194c3184-e592-4416-aeec-d356add98691" providerId="ADAL" clId="{AD5AEC81-C607-4463-ADB1-D8EA7A9A28C4}" dt="2024-10-24T19:06:08.414" v="23"/>
          <pc:sldLayoutMkLst>
            <pc:docMk/>
            <pc:sldMasterMk cId="2247215485" sldId="2147483648"/>
            <pc:sldLayoutMk cId="945515717" sldId="2147483659"/>
          </pc:sldLayoutMkLst>
        </pc:sldLayoutChg>
      </pc:sldMasterChg>
    </pc:docChg>
  </pc:docChgLst>
  <pc:docChgLst>
    <pc:chgData name="Vrana Attila" userId="194c3184-e592-4416-aeec-d356add98691" providerId="ADAL" clId="{77F35BA1-A040-4782-A54C-E2B83840F1A6}"/>
    <pc:docChg chg="undo custSel addSld delSld modSld modMainMaster">
      <pc:chgData name="Vrana Attila" userId="194c3184-e592-4416-aeec-d356add98691" providerId="ADAL" clId="{77F35BA1-A040-4782-A54C-E2B83840F1A6}" dt="2024-10-24T14:26:45.442" v="1140" actId="700"/>
      <pc:docMkLst>
        <pc:docMk/>
      </pc:docMkLst>
      <pc:sldChg chg="addSp delSp modSp del mod chgLayout">
        <pc:chgData name="Vrana Attila" userId="194c3184-e592-4416-aeec-d356add98691" providerId="ADAL" clId="{77F35BA1-A040-4782-A54C-E2B83840F1A6}" dt="2024-10-24T08:40:05.106" v="254" actId="47"/>
        <pc:sldMkLst>
          <pc:docMk/>
          <pc:sldMk cId="1225670135" sldId="256"/>
        </pc:sldMkLst>
        <pc:spChg chg="add del mod">
          <ac:chgData name="Vrana Attila" userId="194c3184-e592-4416-aeec-d356add98691" providerId="ADAL" clId="{77F35BA1-A040-4782-A54C-E2B83840F1A6}" dt="2024-10-24T08:13:44.843" v="1" actId="478"/>
          <ac:spMkLst>
            <pc:docMk/>
            <pc:sldMk cId="1225670135" sldId="256"/>
            <ac:spMk id="3" creationId="{ADE62CB9-7453-2007-F932-9C04C36B435B}"/>
          </ac:spMkLst>
        </pc:spChg>
        <pc:spChg chg="add del mod ord">
          <ac:chgData name="Vrana Attila" userId="194c3184-e592-4416-aeec-d356add98691" providerId="ADAL" clId="{77F35BA1-A040-4782-A54C-E2B83840F1A6}" dt="2024-10-24T08:21:49.883" v="64" actId="700"/>
          <ac:spMkLst>
            <pc:docMk/>
            <pc:sldMk cId="1225670135" sldId="256"/>
            <ac:spMk id="4" creationId="{25A065B3-95BD-B9CA-6656-03C5A1951013}"/>
          </ac:spMkLst>
        </pc:spChg>
        <pc:spChg chg="add del mod ord">
          <ac:chgData name="Vrana Attila" userId="194c3184-e592-4416-aeec-d356add98691" providerId="ADAL" clId="{77F35BA1-A040-4782-A54C-E2B83840F1A6}" dt="2024-10-24T08:34:47.523" v="211" actId="700"/>
          <ac:spMkLst>
            <pc:docMk/>
            <pc:sldMk cId="1225670135" sldId="256"/>
            <ac:spMk id="5" creationId="{88633660-C806-6349-51EF-09FEDB644066}"/>
          </ac:spMkLst>
        </pc:spChg>
        <pc:spChg chg="add del mod ord">
          <ac:chgData name="Vrana Attila" userId="194c3184-e592-4416-aeec-d356add98691" providerId="ADAL" clId="{77F35BA1-A040-4782-A54C-E2B83840F1A6}" dt="2024-10-24T08:35:02.391" v="212" actId="478"/>
          <ac:spMkLst>
            <pc:docMk/>
            <pc:sldMk cId="1225670135" sldId="256"/>
            <ac:spMk id="6" creationId="{00000000-0000-0000-0000-000000000000}"/>
          </ac:spMkLst>
        </pc:spChg>
        <pc:spChg chg="add del mod">
          <ac:chgData name="Vrana Attila" userId="194c3184-e592-4416-aeec-d356add98691" providerId="ADAL" clId="{77F35BA1-A040-4782-A54C-E2B83840F1A6}" dt="2024-10-24T08:35:06.054" v="213" actId="478"/>
          <ac:spMkLst>
            <pc:docMk/>
            <pc:sldMk cId="1225670135" sldId="256"/>
            <ac:spMk id="8" creationId="{8D5B40BD-8F2C-A883-6ACC-1A5E4C3CB8D5}"/>
          </ac:spMkLst>
        </pc:spChg>
        <pc:spChg chg="add mod ord">
          <ac:chgData name="Vrana Attila" userId="194c3184-e592-4416-aeec-d356add98691" providerId="ADAL" clId="{77F35BA1-A040-4782-A54C-E2B83840F1A6}" dt="2024-10-24T08:38:20.554" v="244" actId="14100"/>
          <ac:spMkLst>
            <pc:docMk/>
            <pc:sldMk cId="1225670135" sldId="256"/>
            <ac:spMk id="9" creationId="{29B810B8-63CD-C72C-F93D-580783B628C9}"/>
          </ac:spMkLst>
        </pc:spChg>
      </pc:sldChg>
      <pc:sldChg chg="del">
        <pc:chgData name="Vrana Attila" userId="194c3184-e592-4416-aeec-d356add98691" providerId="ADAL" clId="{77F35BA1-A040-4782-A54C-E2B83840F1A6}" dt="2024-10-24T10:32:35.355" v="400" actId="47"/>
        <pc:sldMkLst>
          <pc:docMk/>
          <pc:sldMk cId="565804785" sldId="258"/>
        </pc:sldMkLst>
      </pc:sldChg>
      <pc:sldChg chg="modSp del mod">
        <pc:chgData name="Vrana Attila" userId="194c3184-e592-4416-aeec-d356add98691" providerId="ADAL" clId="{77F35BA1-A040-4782-A54C-E2B83840F1A6}" dt="2024-10-24T10:32:39.319" v="401" actId="47"/>
        <pc:sldMkLst>
          <pc:docMk/>
          <pc:sldMk cId="2580628058" sldId="259"/>
        </pc:sldMkLst>
        <pc:spChg chg="mod">
          <ac:chgData name="Vrana Attila" userId="194c3184-e592-4416-aeec-d356add98691" providerId="ADAL" clId="{77F35BA1-A040-4782-A54C-E2B83840F1A6}" dt="2024-10-24T08:55:53.295" v="312" actId="20577"/>
          <ac:spMkLst>
            <pc:docMk/>
            <pc:sldMk cId="2580628058" sldId="259"/>
            <ac:spMk id="6" creationId="{00000000-0000-0000-0000-000000000000}"/>
          </ac:spMkLst>
        </pc:spChg>
      </pc:sldChg>
      <pc:sldChg chg="del">
        <pc:chgData name="Vrana Attila" userId="194c3184-e592-4416-aeec-d356add98691" providerId="ADAL" clId="{77F35BA1-A040-4782-A54C-E2B83840F1A6}" dt="2024-10-24T10:32:41.494" v="403" actId="47"/>
        <pc:sldMkLst>
          <pc:docMk/>
          <pc:sldMk cId="1316595368" sldId="261"/>
        </pc:sldMkLst>
      </pc:sldChg>
      <pc:sldChg chg="addSp modSp del mod modClrScheme chgLayout">
        <pc:chgData name="Vrana Attila" userId="194c3184-e592-4416-aeec-d356add98691" providerId="ADAL" clId="{77F35BA1-A040-4782-A54C-E2B83840F1A6}" dt="2024-10-24T10:33:43.403" v="407" actId="47"/>
        <pc:sldMkLst>
          <pc:docMk/>
          <pc:sldMk cId="2440226087" sldId="262"/>
        </pc:sldMkLst>
        <pc:spChg chg="add mod ord">
          <ac:chgData name="Vrana Attila" userId="194c3184-e592-4416-aeec-d356add98691" providerId="ADAL" clId="{77F35BA1-A040-4782-A54C-E2B83840F1A6}" dt="2024-10-24T10:33:29.556" v="406" actId="700"/>
          <ac:spMkLst>
            <pc:docMk/>
            <pc:sldMk cId="2440226087" sldId="262"/>
            <ac:spMk id="3" creationId="{999A5062-F189-0EF0-CCF1-047FB9CE8FBD}"/>
          </ac:spMkLst>
        </pc:spChg>
        <pc:spChg chg="mod ord">
          <ac:chgData name="Vrana Attila" userId="194c3184-e592-4416-aeec-d356add98691" providerId="ADAL" clId="{77F35BA1-A040-4782-A54C-E2B83840F1A6}" dt="2024-10-24T10:33:29.556" v="406" actId="700"/>
          <ac:spMkLst>
            <pc:docMk/>
            <pc:sldMk cId="2440226087" sldId="262"/>
            <ac:spMk id="6" creationId="{00000000-0000-0000-0000-000000000000}"/>
          </ac:spMkLst>
        </pc:spChg>
      </pc:sldChg>
      <pc:sldChg chg="del">
        <pc:chgData name="Vrana Attila" userId="194c3184-e592-4416-aeec-d356add98691" providerId="ADAL" clId="{77F35BA1-A040-4782-A54C-E2B83840F1A6}" dt="2024-10-24T10:33:51.831" v="409" actId="47"/>
        <pc:sldMkLst>
          <pc:docMk/>
          <pc:sldMk cId="3620026618" sldId="263"/>
        </pc:sldMkLst>
      </pc:sldChg>
      <pc:sldChg chg="del">
        <pc:chgData name="Vrana Attila" userId="194c3184-e592-4416-aeec-d356add98691" providerId="ADAL" clId="{77F35BA1-A040-4782-A54C-E2B83840F1A6}" dt="2024-10-24T10:49:37.157" v="668" actId="47"/>
        <pc:sldMkLst>
          <pc:docMk/>
          <pc:sldMk cId="3918587475" sldId="264"/>
        </pc:sldMkLst>
      </pc:sldChg>
      <pc:sldChg chg="del">
        <pc:chgData name="Vrana Attila" userId="194c3184-e592-4416-aeec-d356add98691" providerId="ADAL" clId="{77F35BA1-A040-4782-A54C-E2B83840F1A6}" dt="2024-10-24T10:49:39.104" v="671" actId="47"/>
        <pc:sldMkLst>
          <pc:docMk/>
          <pc:sldMk cId="4055625607" sldId="265"/>
        </pc:sldMkLst>
      </pc:sldChg>
      <pc:sldChg chg="del">
        <pc:chgData name="Vrana Attila" userId="194c3184-e592-4416-aeec-d356add98691" providerId="ADAL" clId="{77F35BA1-A040-4782-A54C-E2B83840F1A6}" dt="2024-10-24T10:49:39.599" v="672" actId="47"/>
        <pc:sldMkLst>
          <pc:docMk/>
          <pc:sldMk cId="159400730" sldId="266"/>
        </pc:sldMkLst>
      </pc:sldChg>
      <pc:sldChg chg="del">
        <pc:chgData name="Vrana Attila" userId="194c3184-e592-4416-aeec-d356add98691" providerId="ADAL" clId="{77F35BA1-A040-4782-A54C-E2B83840F1A6}" dt="2024-10-24T10:49:37.778" v="669" actId="47"/>
        <pc:sldMkLst>
          <pc:docMk/>
          <pc:sldMk cId="2917020387" sldId="267"/>
        </pc:sldMkLst>
      </pc:sldChg>
      <pc:sldChg chg="del">
        <pc:chgData name="Vrana Attila" userId="194c3184-e592-4416-aeec-d356add98691" providerId="ADAL" clId="{77F35BA1-A040-4782-A54C-E2B83840F1A6}" dt="2024-10-24T10:49:40.211" v="673" actId="47"/>
        <pc:sldMkLst>
          <pc:docMk/>
          <pc:sldMk cId="789843756" sldId="268"/>
        </pc:sldMkLst>
      </pc:sldChg>
      <pc:sldChg chg="del">
        <pc:chgData name="Vrana Attila" userId="194c3184-e592-4416-aeec-d356add98691" providerId="ADAL" clId="{77F35BA1-A040-4782-A54C-E2B83840F1A6}" dt="2024-10-24T10:49:41.411" v="675" actId="47"/>
        <pc:sldMkLst>
          <pc:docMk/>
          <pc:sldMk cId="2384355609" sldId="269"/>
        </pc:sldMkLst>
      </pc:sldChg>
      <pc:sldChg chg="del">
        <pc:chgData name="Vrana Attila" userId="194c3184-e592-4416-aeec-d356add98691" providerId="ADAL" clId="{77F35BA1-A040-4782-A54C-E2B83840F1A6}" dt="2024-10-24T10:49:40.721" v="674" actId="47"/>
        <pc:sldMkLst>
          <pc:docMk/>
          <pc:sldMk cId="1202800473" sldId="270"/>
        </pc:sldMkLst>
      </pc:sldChg>
      <pc:sldChg chg="del">
        <pc:chgData name="Vrana Attila" userId="194c3184-e592-4416-aeec-d356add98691" providerId="ADAL" clId="{77F35BA1-A040-4782-A54C-E2B83840F1A6}" dt="2024-10-24T10:49:41.939" v="676" actId="47"/>
        <pc:sldMkLst>
          <pc:docMk/>
          <pc:sldMk cId="1001998669" sldId="271"/>
        </pc:sldMkLst>
      </pc:sldChg>
      <pc:sldChg chg="del">
        <pc:chgData name="Vrana Attila" userId="194c3184-e592-4416-aeec-d356add98691" providerId="ADAL" clId="{77F35BA1-A040-4782-A54C-E2B83840F1A6}" dt="2024-10-24T10:49:42.435" v="677" actId="47"/>
        <pc:sldMkLst>
          <pc:docMk/>
          <pc:sldMk cId="2689138960" sldId="272"/>
        </pc:sldMkLst>
      </pc:sldChg>
      <pc:sldChg chg="del">
        <pc:chgData name="Vrana Attila" userId="194c3184-e592-4416-aeec-d356add98691" providerId="ADAL" clId="{77F35BA1-A040-4782-A54C-E2B83840F1A6}" dt="2024-10-24T10:49:42.933" v="678" actId="47"/>
        <pc:sldMkLst>
          <pc:docMk/>
          <pc:sldMk cId="3585563056" sldId="273"/>
        </pc:sldMkLst>
      </pc:sldChg>
      <pc:sldChg chg="del">
        <pc:chgData name="Vrana Attila" userId="194c3184-e592-4416-aeec-d356add98691" providerId="ADAL" clId="{77F35BA1-A040-4782-A54C-E2B83840F1A6}" dt="2024-10-24T10:49:43.566" v="679" actId="47"/>
        <pc:sldMkLst>
          <pc:docMk/>
          <pc:sldMk cId="2202750217" sldId="274"/>
        </pc:sldMkLst>
      </pc:sldChg>
      <pc:sldChg chg="del">
        <pc:chgData name="Vrana Attila" userId="194c3184-e592-4416-aeec-d356add98691" providerId="ADAL" clId="{77F35BA1-A040-4782-A54C-E2B83840F1A6}" dt="2024-10-24T10:49:44.128" v="680" actId="47"/>
        <pc:sldMkLst>
          <pc:docMk/>
          <pc:sldMk cId="3452000356" sldId="275"/>
        </pc:sldMkLst>
      </pc:sldChg>
      <pc:sldChg chg="del">
        <pc:chgData name="Vrana Attila" userId="194c3184-e592-4416-aeec-d356add98691" providerId="ADAL" clId="{77F35BA1-A040-4782-A54C-E2B83840F1A6}" dt="2024-10-24T10:49:44.880" v="681" actId="47"/>
        <pc:sldMkLst>
          <pc:docMk/>
          <pc:sldMk cId="2425783098" sldId="276"/>
        </pc:sldMkLst>
      </pc:sldChg>
      <pc:sldChg chg="del">
        <pc:chgData name="Vrana Attila" userId="194c3184-e592-4416-aeec-d356add98691" providerId="ADAL" clId="{77F35BA1-A040-4782-A54C-E2B83840F1A6}" dt="2024-10-24T10:49:38.357" v="670" actId="47"/>
        <pc:sldMkLst>
          <pc:docMk/>
          <pc:sldMk cId="340551073" sldId="277"/>
        </pc:sldMkLst>
      </pc:sldChg>
      <pc:sldChg chg="del">
        <pc:chgData name="Vrana Attila" userId="194c3184-e592-4416-aeec-d356add98691" providerId="ADAL" clId="{77F35BA1-A040-4782-A54C-E2B83840F1A6}" dt="2024-10-24T10:49:45.802" v="682" actId="47"/>
        <pc:sldMkLst>
          <pc:docMk/>
          <pc:sldMk cId="2779912160" sldId="278"/>
        </pc:sldMkLst>
      </pc:sldChg>
      <pc:sldChg chg="addSp delSp modSp new mod modClrScheme chgLayout">
        <pc:chgData name="Vrana Attila" userId="194c3184-e592-4416-aeec-d356add98691" providerId="ADAL" clId="{77F35BA1-A040-4782-A54C-E2B83840F1A6}" dt="2024-10-24T10:39:16.227" v="462" actId="20577"/>
        <pc:sldMkLst>
          <pc:docMk/>
          <pc:sldMk cId="2520178900" sldId="279"/>
        </pc:sldMkLst>
        <pc:spChg chg="add del mod ord">
          <ac:chgData name="Vrana Attila" userId="194c3184-e592-4416-aeec-d356add98691" providerId="ADAL" clId="{77F35BA1-A040-4782-A54C-E2B83840F1A6}" dt="2024-10-24T10:33:04.008" v="405" actId="700"/>
          <ac:spMkLst>
            <pc:docMk/>
            <pc:sldMk cId="2520178900" sldId="279"/>
            <ac:spMk id="2" creationId="{588695CD-5880-3BDF-490E-234D634A63CF}"/>
          </ac:spMkLst>
        </pc:spChg>
        <pc:spChg chg="del mod ord">
          <ac:chgData name="Vrana Attila" userId="194c3184-e592-4416-aeec-d356add98691" providerId="ADAL" clId="{77F35BA1-A040-4782-A54C-E2B83840F1A6}" dt="2024-10-24T08:27:30.110" v="87" actId="700"/>
          <ac:spMkLst>
            <pc:docMk/>
            <pc:sldMk cId="2520178900" sldId="279"/>
            <ac:spMk id="2" creationId="{EEBB9E0F-1AB6-4FDA-29CC-9CDC3C90BAEF}"/>
          </ac:spMkLst>
        </pc:spChg>
        <pc:spChg chg="del mod ord">
          <ac:chgData name="Vrana Attila" userId="194c3184-e592-4416-aeec-d356add98691" providerId="ADAL" clId="{77F35BA1-A040-4782-A54C-E2B83840F1A6}" dt="2024-10-24T08:27:30.110" v="87" actId="700"/>
          <ac:spMkLst>
            <pc:docMk/>
            <pc:sldMk cId="2520178900" sldId="279"/>
            <ac:spMk id="3" creationId="{3034862D-AB24-E766-7A39-8E754DF1E002}"/>
          </ac:spMkLst>
        </pc:spChg>
        <pc:spChg chg="add del mod">
          <ac:chgData name="Vrana Attila" userId="194c3184-e592-4416-aeec-d356add98691" providerId="ADAL" clId="{77F35BA1-A040-4782-A54C-E2B83840F1A6}" dt="2024-10-24T10:33:04.008" v="405" actId="700"/>
          <ac:spMkLst>
            <pc:docMk/>
            <pc:sldMk cId="2520178900" sldId="279"/>
            <ac:spMk id="3" creationId="{D55B307B-AF16-A37A-6AD4-136E28F4DA86}"/>
          </ac:spMkLst>
        </pc:spChg>
        <pc:spChg chg="add del mod ord">
          <ac:chgData name="Vrana Attila" userId="194c3184-e592-4416-aeec-d356add98691" providerId="ADAL" clId="{77F35BA1-A040-4782-A54C-E2B83840F1A6}" dt="2024-10-24T10:39:03.780" v="452" actId="700"/>
          <ac:spMkLst>
            <pc:docMk/>
            <pc:sldMk cId="2520178900" sldId="279"/>
            <ac:spMk id="4" creationId="{1DD0A2CD-1988-B1A8-91F2-50B10B500EBE}"/>
          </ac:spMkLst>
        </pc:spChg>
        <pc:spChg chg="add del mod ord">
          <ac:chgData name="Vrana Attila" userId="194c3184-e592-4416-aeec-d356add98691" providerId="ADAL" clId="{77F35BA1-A040-4782-A54C-E2B83840F1A6}" dt="2024-10-24T08:36:33.695" v="231" actId="478"/>
          <ac:spMkLst>
            <pc:docMk/>
            <pc:sldMk cId="2520178900" sldId="279"/>
            <ac:spMk id="4" creationId="{4A199A3E-6725-F6DD-6394-C0B626F6CDB7}"/>
          </ac:spMkLst>
        </pc:spChg>
        <pc:spChg chg="add del mod ord">
          <ac:chgData name="Vrana Attila" userId="194c3184-e592-4416-aeec-d356add98691" providerId="ADAL" clId="{77F35BA1-A040-4782-A54C-E2B83840F1A6}" dt="2024-10-24T08:36:35.604" v="232" actId="478"/>
          <ac:spMkLst>
            <pc:docMk/>
            <pc:sldMk cId="2520178900" sldId="279"/>
            <ac:spMk id="5" creationId="{48BB06A0-B5F6-875C-984F-ACE6B4D16BB3}"/>
          </ac:spMkLst>
        </pc:spChg>
        <pc:spChg chg="add mod ord">
          <ac:chgData name="Vrana Attila" userId="194c3184-e592-4416-aeec-d356add98691" providerId="ADAL" clId="{77F35BA1-A040-4782-A54C-E2B83840F1A6}" dt="2024-10-24T10:39:16.227" v="462" actId="20577"/>
          <ac:spMkLst>
            <pc:docMk/>
            <pc:sldMk cId="2520178900" sldId="279"/>
            <ac:spMk id="5" creationId="{57E79108-64A6-A28F-06A6-8B169D411E83}"/>
          </ac:spMkLst>
        </pc:spChg>
        <pc:spChg chg="add mod ord">
          <ac:chgData name="Vrana Attila" userId="194c3184-e592-4416-aeec-d356add98691" providerId="ADAL" clId="{77F35BA1-A040-4782-A54C-E2B83840F1A6}" dt="2024-10-24T10:39:16.073" v="461" actId="20577"/>
          <ac:spMkLst>
            <pc:docMk/>
            <pc:sldMk cId="2520178900" sldId="279"/>
            <ac:spMk id="6" creationId="{8310CB1E-B639-44D7-0DFD-83A278D19286}"/>
          </ac:spMkLst>
        </pc:spChg>
        <pc:spChg chg="add del mod">
          <ac:chgData name="Vrana Attila" userId="194c3184-e592-4416-aeec-d356add98691" providerId="ADAL" clId="{77F35BA1-A040-4782-A54C-E2B83840F1A6}" dt="2024-10-24T08:38:36.444" v="247" actId="21"/>
          <ac:spMkLst>
            <pc:docMk/>
            <pc:sldMk cId="2520178900" sldId="279"/>
            <ac:spMk id="6" creationId="{A87EEFF5-092C-4803-D665-F22A05D8E2F8}"/>
          </ac:spMkLst>
        </pc:spChg>
        <pc:spChg chg="add del mod">
          <ac:chgData name="Vrana Attila" userId="194c3184-e592-4416-aeec-d356add98691" providerId="ADAL" clId="{77F35BA1-A040-4782-A54C-E2B83840F1A6}" dt="2024-10-24T08:42:28.549" v="275" actId="700"/>
          <ac:spMkLst>
            <pc:docMk/>
            <pc:sldMk cId="2520178900" sldId="279"/>
            <ac:spMk id="7" creationId="{FA23DDF2-5532-786E-3B40-B9C34A29A022}"/>
          </ac:spMkLst>
        </pc:spChg>
        <pc:spChg chg="add del mod">
          <ac:chgData name="Vrana Attila" userId="194c3184-e592-4416-aeec-d356add98691" providerId="ADAL" clId="{77F35BA1-A040-4782-A54C-E2B83840F1A6}" dt="2024-10-24T08:42:28.549" v="275" actId="700"/>
          <ac:spMkLst>
            <pc:docMk/>
            <pc:sldMk cId="2520178900" sldId="279"/>
            <ac:spMk id="8" creationId="{A7F4F917-AEC2-454F-E1DA-96DCFE7FAA0C}"/>
          </ac:spMkLst>
        </pc:spChg>
      </pc:sldChg>
      <pc:sldChg chg="addSp delSp modSp new mod modClrScheme chgLayout">
        <pc:chgData name="Vrana Attila" userId="194c3184-e592-4416-aeec-d356add98691" providerId="ADAL" clId="{77F35BA1-A040-4782-A54C-E2B83840F1A6}" dt="2024-10-24T14:26:45.442" v="1140" actId="700"/>
        <pc:sldMkLst>
          <pc:docMk/>
          <pc:sldMk cId="516234109" sldId="280"/>
        </pc:sldMkLst>
        <pc:spChg chg="del mod ord">
          <ac:chgData name="Vrana Attila" userId="194c3184-e592-4416-aeec-d356add98691" providerId="ADAL" clId="{77F35BA1-A040-4782-A54C-E2B83840F1A6}" dt="2024-10-24T14:26:45.442" v="1140" actId="700"/>
          <ac:spMkLst>
            <pc:docMk/>
            <pc:sldMk cId="516234109" sldId="280"/>
            <ac:spMk id="2" creationId="{17FB1DAB-C12D-826C-D13A-627A66FACE9B}"/>
          </ac:spMkLst>
        </pc:spChg>
        <pc:spChg chg="del mod ord">
          <ac:chgData name="Vrana Attila" userId="194c3184-e592-4416-aeec-d356add98691" providerId="ADAL" clId="{77F35BA1-A040-4782-A54C-E2B83840F1A6}" dt="2024-10-24T14:26:45.442" v="1140" actId="700"/>
          <ac:spMkLst>
            <pc:docMk/>
            <pc:sldMk cId="516234109" sldId="280"/>
            <ac:spMk id="3" creationId="{A6634F74-1453-6652-8E4F-A259C6CD8FEC}"/>
          </ac:spMkLst>
        </pc:spChg>
        <pc:spChg chg="add mod ord">
          <ac:chgData name="Vrana Attila" userId="194c3184-e592-4416-aeec-d356add98691" providerId="ADAL" clId="{77F35BA1-A040-4782-A54C-E2B83840F1A6}" dt="2024-10-24T14:26:45.442" v="1140" actId="700"/>
          <ac:spMkLst>
            <pc:docMk/>
            <pc:sldMk cId="516234109" sldId="280"/>
            <ac:spMk id="4" creationId="{8759E2B0-3DAF-DD29-8D22-0662A18B1CFE}"/>
          </ac:spMkLst>
        </pc:spChg>
        <pc:spChg chg="add mod ord">
          <ac:chgData name="Vrana Attila" userId="194c3184-e592-4416-aeec-d356add98691" providerId="ADAL" clId="{77F35BA1-A040-4782-A54C-E2B83840F1A6}" dt="2024-10-24T14:26:45.442" v="1140" actId="700"/>
          <ac:spMkLst>
            <pc:docMk/>
            <pc:sldMk cId="516234109" sldId="280"/>
            <ac:spMk id="5" creationId="{F595FA31-00E4-522A-1EDC-5DA23008DFC9}"/>
          </ac:spMkLst>
        </pc:spChg>
      </pc:sldChg>
      <pc:sldChg chg="modSp new del mod">
        <pc:chgData name="Vrana Attila" userId="194c3184-e592-4416-aeec-d356add98691" providerId="ADAL" clId="{77F35BA1-A040-4782-A54C-E2B83840F1A6}" dt="2024-10-24T10:49:35.812" v="667" actId="47"/>
        <pc:sldMkLst>
          <pc:docMk/>
          <pc:sldMk cId="1424954565" sldId="280"/>
        </pc:sldMkLst>
        <pc:spChg chg="mod">
          <ac:chgData name="Vrana Attila" userId="194c3184-e592-4416-aeec-d356add98691" providerId="ADAL" clId="{77F35BA1-A040-4782-A54C-E2B83840F1A6}" dt="2024-10-24T10:40:39.577" v="537" actId="20577"/>
          <ac:spMkLst>
            <pc:docMk/>
            <pc:sldMk cId="1424954565" sldId="280"/>
            <ac:spMk id="2" creationId="{C2872BC5-C91E-0719-36CE-D3BF700633A2}"/>
          </ac:spMkLst>
        </pc:spChg>
        <pc:spChg chg="mod">
          <ac:chgData name="Vrana Attila" userId="194c3184-e592-4416-aeec-d356add98691" providerId="ADAL" clId="{77F35BA1-A040-4782-A54C-E2B83840F1A6}" dt="2024-10-24T10:40:08.764" v="530" actId="14100"/>
          <ac:spMkLst>
            <pc:docMk/>
            <pc:sldMk cId="1424954565" sldId="280"/>
            <ac:spMk id="3" creationId="{488351CD-B92C-FFC5-348D-B0B53305264E}"/>
          </ac:spMkLst>
        </pc:spChg>
      </pc:sldChg>
      <pc:sldChg chg="delSp new del mod modClrScheme chgLayout">
        <pc:chgData name="Vrana Attila" userId="194c3184-e592-4416-aeec-d356add98691" providerId="ADAL" clId="{77F35BA1-A040-4782-A54C-E2B83840F1A6}" dt="2024-10-24T08:47:01.332" v="302" actId="47"/>
        <pc:sldMkLst>
          <pc:docMk/>
          <pc:sldMk cId="2612275996" sldId="280"/>
        </pc:sldMkLst>
        <pc:spChg chg="del">
          <ac:chgData name="Vrana Attila" userId="194c3184-e592-4416-aeec-d356add98691" providerId="ADAL" clId="{77F35BA1-A040-4782-A54C-E2B83840F1A6}" dt="2024-10-24T08:40:19.596" v="257" actId="700"/>
          <ac:spMkLst>
            <pc:docMk/>
            <pc:sldMk cId="2612275996" sldId="280"/>
            <ac:spMk id="2" creationId="{2D174629-E483-0234-CE19-187CDA5A4746}"/>
          </ac:spMkLst>
        </pc:spChg>
        <pc:spChg chg="del">
          <ac:chgData name="Vrana Attila" userId="194c3184-e592-4416-aeec-d356add98691" providerId="ADAL" clId="{77F35BA1-A040-4782-A54C-E2B83840F1A6}" dt="2024-10-24T08:40:19.596" v="257" actId="700"/>
          <ac:spMkLst>
            <pc:docMk/>
            <pc:sldMk cId="2612275996" sldId="280"/>
            <ac:spMk id="3" creationId="{EC00F77D-8129-7ED4-CE3A-EB830D49B9CE}"/>
          </ac:spMkLst>
        </pc:spChg>
      </pc:sldChg>
      <pc:sldChg chg="addSp delSp modSp new del mod modClrScheme chgLayout">
        <pc:chgData name="Vrana Attila" userId="194c3184-e592-4416-aeec-d356add98691" providerId="ADAL" clId="{77F35BA1-A040-4782-A54C-E2B83840F1A6}" dt="2024-10-24T14:26:34.745" v="1138" actId="47"/>
        <pc:sldMkLst>
          <pc:docMk/>
          <pc:sldMk cId="3634385590" sldId="280"/>
        </pc:sldMkLst>
        <pc:spChg chg="del mod ord">
          <ac:chgData name="Vrana Attila" userId="194c3184-e592-4416-aeec-d356add98691" providerId="ADAL" clId="{77F35BA1-A040-4782-A54C-E2B83840F1A6}" dt="2024-10-24T10:50:16.387" v="684" actId="700"/>
          <ac:spMkLst>
            <pc:docMk/>
            <pc:sldMk cId="3634385590" sldId="280"/>
            <ac:spMk id="2" creationId="{586FEF54-283D-DCC7-D3E2-5E5F31A32174}"/>
          </ac:spMkLst>
        </pc:spChg>
        <pc:spChg chg="del mod ord">
          <ac:chgData name="Vrana Attila" userId="194c3184-e592-4416-aeec-d356add98691" providerId="ADAL" clId="{77F35BA1-A040-4782-A54C-E2B83840F1A6}" dt="2024-10-24T10:50:16.387" v="684" actId="700"/>
          <ac:spMkLst>
            <pc:docMk/>
            <pc:sldMk cId="3634385590" sldId="280"/>
            <ac:spMk id="3" creationId="{EC46EDAE-C3B9-2001-2DC5-A6005C02B53B}"/>
          </ac:spMkLst>
        </pc:spChg>
        <pc:spChg chg="add mod ord">
          <ac:chgData name="Vrana Attila" userId="194c3184-e592-4416-aeec-d356add98691" providerId="ADAL" clId="{77F35BA1-A040-4782-A54C-E2B83840F1A6}" dt="2024-10-24T10:50:16.387" v="684" actId="700"/>
          <ac:spMkLst>
            <pc:docMk/>
            <pc:sldMk cId="3634385590" sldId="280"/>
            <ac:spMk id="4" creationId="{FAC3B38D-6D66-3819-2E6E-BEA3C606915D}"/>
          </ac:spMkLst>
        </pc:spChg>
        <pc:spChg chg="add mod ord">
          <ac:chgData name="Vrana Attila" userId="194c3184-e592-4416-aeec-d356add98691" providerId="ADAL" clId="{77F35BA1-A040-4782-A54C-E2B83840F1A6}" dt="2024-10-24T10:50:16.387" v="684" actId="700"/>
          <ac:spMkLst>
            <pc:docMk/>
            <pc:sldMk cId="3634385590" sldId="280"/>
            <ac:spMk id="5" creationId="{774E36FB-0562-B13F-B38D-AA27F7963547}"/>
          </ac:spMkLst>
        </pc:spChg>
        <pc:spChg chg="add mod ord">
          <ac:chgData name="Vrana Attila" userId="194c3184-e592-4416-aeec-d356add98691" providerId="ADAL" clId="{77F35BA1-A040-4782-A54C-E2B83840F1A6}" dt="2024-10-24T10:50:16.387" v="684" actId="700"/>
          <ac:spMkLst>
            <pc:docMk/>
            <pc:sldMk cId="3634385590" sldId="280"/>
            <ac:spMk id="6" creationId="{DB3C61E0-4D84-C555-905C-54F2ECCAA962}"/>
          </ac:spMkLst>
        </pc:spChg>
        <pc:spChg chg="add mod ord">
          <ac:chgData name="Vrana Attila" userId="194c3184-e592-4416-aeec-d356add98691" providerId="ADAL" clId="{77F35BA1-A040-4782-A54C-E2B83840F1A6}" dt="2024-10-24T10:50:16.387" v="684" actId="700"/>
          <ac:spMkLst>
            <pc:docMk/>
            <pc:sldMk cId="3634385590" sldId="280"/>
            <ac:spMk id="7" creationId="{4C1D4EA0-AADB-4CFD-7F0F-730E97AE2DDE}"/>
          </ac:spMkLst>
        </pc:spChg>
        <pc:spChg chg="add mod ord">
          <ac:chgData name="Vrana Attila" userId="194c3184-e592-4416-aeec-d356add98691" providerId="ADAL" clId="{77F35BA1-A040-4782-A54C-E2B83840F1A6}" dt="2024-10-24T10:50:16.387" v="684" actId="700"/>
          <ac:spMkLst>
            <pc:docMk/>
            <pc:sldMk cId="3634385590" sldId="280"/>
            <ac:spMk id="8" creationId="{1C7603F1-A094-5023-D81D-73024150A1F7}"/>
          </ac:spMkLst>
        </pc:spChg>
      </pc:sldChg>
      <pc:sldChg chg="addSp delSp modSp new del mod chgLayout">
        <pc:chgData name="Vrana Attila" userId="194c3184-e592-4416-aeec-d356add98691" providerId="ADAL" clId="{77F35BA1-A040-4782-A54C-E2B83840F1A6}" dt="2024-10-24T10:32:39.994" v="402" actId="47"/>
        <pc:sldMkLst>
          <pc:docMk/>
          <pc:sldMk cId="1088479714" sldId="281"/>
        </pc:sldMkLst>
        <pc:spChg chg="del">
          <ac:chgData name="Vrana Attila" userId="194c3184-e592-4416-aeec-d356add98691" providerId="ADAL" clId="{77F35BA1-A040-4782-A54C-E2B83840F1A6}" dt="2024-10-24T08:45:56.314" v="301" actId="700"/>
          <ac:spMkLst>
            <pc:docMk/>
            <pc:sldMk cId="1088479714" sldId="281"/>
            <ac:spMk id="2" creationId="{029F8E31-7A5D-3071-DAF4-6ED396D03E4D}"/>
          </ac:spMkLst>
        </pc:spChg>
        <pc:spChg chg="del">
          <ac:chgData name="Vrana Attila" userId="194c3184-e592-4416-aeec-d356add98691" providerId="ADAL" clId="{77F35BA1-A040-4782-A54C-E2B83840F1A6}" dt="2024-10-24T08:45:56.314" v="301" actId="700"/>
          <ac:spMkLst>
            <pc:docMk/>
            <pc:sldMk cId="1088479714" sldId="281"/>
            <ac:spMk id="3" creationId="{476F8FB2-357F-6150-D016-1F5668DD7965}"/>
          </ac:spMkLst>
        </pc:spChg>
        <pc:spChg chg="add del mod ord">
          <ac:chgData name="Vrana Attila" userId="194c3184-e592-4416-aeec-d356add98691" providerId="ADAL" clId="{77F35BA1-A040-4782-A54C-E2B83840F1A6}" dt="2024-10-24T08:55:22.505" v="305" actId="700"/>
          <ac:spMkLst>
            <pc:docMk/>
            <pc:sldMk cId="1088479714" sldId="281"/>
            <ac:spMk id="4" creationId="{F9B3E49D-DE01-25AD-069D-18103805B629}"/>
          </ac:spMkLst>
        </pc:spChg>
        <pc:spChg chg="add del mod ord">
          <ac:chgData name="Vrana Attila" userId="194c3184-e592-4416-aeec-d356add98691" providerId="ADAL" clId="{77F35BA1-A040-4782-A54C-E2B83840F1A6}" dt="2024-10-24T08:55:22.505" v="305" actId="700"/>
          <ac:spMkLst>
            <pc:docMk/>
            <pc:sldMk cId="1088479714" sldId="281"/>
            <ac:spMk id="5" creationId="{E69909D1-29EF-4A0F-7BD2-8A7F34088B6F}"/>
          </ac:spMkLst>
        </pc:spChg>
        <pc:spChg chg="add mod ord">
          <ac:chgData name="Vrana Attila" userId="194c3184-e592-4416-aeec-d356add98691" providerId="ADAL" clId="{77F35BA1-A040-4782-A54C-E2B83840F1A6}" dt="2024-10-24T08:55:22.505" v="305" actId="700"/>
          <ac:spMkLst>
            <pc:docMk/>
            <pc:sldMk cId="1088479714" sldId="281"/>
            <ac:spMk id="6" creationId="{69B346AC-7BE2-AD48-D7A3-3B2F8E49818E}"/>
          </ac:spMkLst>
        </pc:spChg>
        <pc:spChg chg="add mod ord">
          <ac:chgData name="Vrana Attila" userId="194c3184-e592-4416-aeec-d356add98691" providerId="ADAL" clId="{77F35BA1-A040-4782-A54C-E2B83840F1A6}" dt="2024-10-24T08:55:22.505" v="305" actId="700"/>
          <ac:spMkLst>
            <pc:docMk/>
            <pc:sldMk cId="1088479714" sldId="281"/>
            <ac:spMk id="7" creationId="{E40686CC-561D-1F80-AE15-7964EB858FA2}"/>
          </ac:spMkLst>
        </pc:spChg>
      </pc:sldChg>
      <pc:sldChg chg="addSp delSp modSp new del mod modClrScheme chgLayout">
        <pc:chgData name="Vrana Attila" userId="194c3184-e592-4416-aeec-d356add98691" providerId="ADAL" clId="{77F35BA1-A040-4782-A54C-E2B83840F1A6}" dt="2024-10-24T10:37:37.211" v="440" actId="47"/>
        <pc:sldMkLst>
          <pc:docMk/>
          <pc:sldMk cId="3549160632" sldId="281"/>
        </pc:sldMkLst>
        <pc:spChg chg="del mod ord">
          <ac:chgData name="Vrana Attila" userId="194c3184-e592-4416-aeec-d356add98691" providerId="ADAL" clId="{77F35BA1-A040-4782-A54C-E2B83840F1A6}" dt="2024-10-24T10:36:41.267" v="439" actId="700"/>
          <ac:spMkLst>
            <pc:docMk/>
            <pc:sldMk cId="3549160632" sldId="281"/>
            <ac:spMk id="2" creationId="{2A382210-8A4B-F0FE-0B3D-176C8443887A}"/>
          </ac:spMkLst>
        </pc:spChg>
        <pc:spChg chg="del">
          <ac:chgData name="Vrana Attila" userId="194c3184-e592-4416-aeec-d356add98691" providerId="ADAL" clId="{77F35BA1-A040-4782-A54C-E2B83840F1A6}" dt="2024-10-24T10:36:41.267" v="439" actId="700"/>
          <ac:spMkLst>
            <pc:docMk/>
            <pc:sldMk cId="3549160632" sldId="281"/>
            <ac:spMk id="3" creationId="{4F82DEBF-F37B-9135-BE36-CBBDAC663E57}"/>
          </ac:spMkLst>
        </pc:spChg>
        <pc:spChg chg="add mod ord">
          <ac:chgData name="Vrana Attila" userId="194c3184-e592-4416-aeec-d356add98691" providerId="ADAL" clId="{77F35BA1-A040-4782-A54C-E2B83840F1A6}" dt="2024-10-24T10:36:41.267" v="439" actId="700"/>
          <ac:spMkLst>
            <pc:docMk/>
            <pc:sldMk cId="3549160632" sldId="281"/>
            <ac:spMk id="4" creationId="{CDFAAE65-F4E5-FD57-C1A1-A66470B8838A}"/>
          </ac:spMkLst>
        </pc:spChg>
      </pc:sldChg>
      <pc:sldMasterChg chg="addSp delSp modSp mod setBg modSldLayout sldLayoutOrd">
        <pc:chgData name="Vrana Attila" userId="194c3184-e592-4416-aeec-d356add98691" providerId="ADAL" clId="{77F35BA1-A040-4782-A54C-E2B83840F1A6}" dt="2024-10-24T14:26:04.709" v="1137" actId="1036"/>
        <pc:sldMasterMkLst>
          <pc:docMk/>
          <pc:sldMasterMk cId="2247215485" sldId="2147483648"/>
        </pc:sldMasterMkLst>
        <pc:spChg chg="add del mod">
          <ac:chgData name="Vrana Attila" userId="194c3184-e592-4416-aeec-d356add98691" providerId="ADAL" clId="{77F35BA1-A040-4782-A54C-E2B83840F1A6}" dt="2024-10-24T08:34:04.133" v="206" actId="478"/>
          <ac:spMkLst>
            <pc:docMk/>
            <pc:sldMasterMk cId="2247215485" sldId="2147483648"/>
            <ac:spMk id="2" creationId="{00000000-0000-0000-0000-000000000000}"/>
          </ac:spMkLst>
        </pc:spChg>
        <pc:spChg chg="del">
          <ac:chgData name="Vrana Attila" userId="194c3184-e592-4416-aeec-d356add98691" providerId="ADAL" clId="{77F35BA1-A040-4782-A54C-E2B83840F1A6}" dt="2024-10-24T08:16:10.405" v="10" actId="478"/>
          <ac:spMkLst>
            <pc:docMk/>
            <pc:sldMasterMk cId="2247215485" sldId="2147483648"/>
            <ac:spMk id="3" creationId="{00000000-0000-0000-0000-000000000000}"/>
          </ac:spMkLst>
        </pc:spChg>
        <pc:spChg chg="add del">
          <ac:chgData name="Vrana Attila" userId="194c3184-e592-4416-aeec-d356add98691" providerId="ADAL" clId="{77F35BA1-A040-4782-A54C-E2B83840F1A6}" dt="2024-10-24T08:15:43.329" v="7" actId="478"/>
          <ac:spMkLst>
            <pc:docMk/>
            <pc:sldMasterMk cId="2247215485" sldId="2147483648"/>
            <ac:spMk id="4" creationId="{00000000-0000-0000-0000-000000000000}"/>
          </ac:spMkLst>
        </pc:spChg>
        <pc:spChg chg="add del">
          <ac:chgData name="Vrana Attila" userId="194c3184-e592-4416-aeec-d356add98691" providerId="ADAL" clId="{77F35BA1-A040-4782-A54C-E2B83840F1A6}" dt="2024-10-24T08:15:42.818" v="6" actId="478"/>
          <ac:spMkLst>
            <pc:docMk/>
            <pc:sldMasterMk cId="2247215485" sldId="2147483648"/>
            <ac:spMk id="5" creationId="{00000000-0000-0000-0000-000000000000}"/>
          </ac:spMkLst>
        </pc:spChg>
        <pc:spChg chg="del">
          <ac:chgData name="Vrana Attila" userId="194c3184-e592-4416-aeec-d356add98691" providerId="ADAL" clId="{77F35BA1-A040-4782-A54C-E2B83840F1A6}" dt="2024-10-24T08:26:51.296" v="83" actId="478"/>
          <ac:spMkLst>
            <pc:docMk/>
            <pc:sldMasterMk cId="2247215485" sldId="2147483648"/>
            <ac:spMk id="6" creationId="{00000000-0000-0000-0000-000000000000}"/>
          </ac:spMkLst>
        </pc:spChg>
        <pc:spChg chg="add del mod">
          <ac:chgData name="Vrana Attila" userId="194c3184-e592-4416-aeec-d356add98691" providerId="ADAL" clId="{77F35BA1-A040-4782-A54C-E2B83840F1A6}" dt="2024-10-24T08:34:11.528" v="207" actId="478"/>
          <ac:spMkLst>
            <pc:docMk/>
            <pc:sldMasterMk cId="2247215485" sldId="2147483648"/>
            <ac:spMk id="7" creationId="{0D224CBE-1B43-3F97-DF90-0F7343794719}"/>
          </ac:spMkLst>
        </pc:spChg>
        <pc:spChg chg="add mod">
          <ac:chgData name="Vrana Attila" userId="194c3184-e592-4416-aeec-d356add98691" providerId="ADAL" clId="{77F35BA1-A040-4782-A54C-E2B83840F1A6}" dt="2024-10-24T08:30:21.665" v="109"/>
          <ac:spMkLst>
            <pc:docMk/>
            <pc:sldMasterMk cId="2247215485" sldId="2147483648"/>
            <ac:spMk id="8" creationId="{4B3D5F6E-3CB1-48FB-1C09-1D3B961DA48F}"/>
          </ac:spMkLst>
        </pc:spChg>
        <pc:spChg chg="add del mod">
          <ac:chgData name="Vrana Attila" userId="194c3184-e592-4416-aeec-d356add98691" providerId="ADAL" clId="{77F35BA1-A040-4782-A54C-E2B83840F1A6}" dt="2024-10-24T08:37:43.274" v="240" actId="21"/>
          <ac:spMkLst>
            <pc:docMk/>
            <pc:sldMasterMk cId="2247215485" sldId="2147483648"/>
            <ac:spMk id="9" creationId="{5064E477-B5A7-EEBF-3EA8-6E7765C4EFA6}"/>
          </ac:spMkLst>
        </pc:spChg>
        <pc:spChg chg="add mod">
          <ac:chgData name="Vrana Attila" userId="194c3184-e592-4416-aeec-d356add98691" providerId="ADAL" clId="{77F35BA1-A040-4782-A54C-E2B83840F1A6}" dt="2024-10-24T08:42:29.186" v="277"/>
          <ac:spMkLst>
            <pc:docMk/>
            <pc:sldMasterMk cId="2247215485" sldId="2147483648"/>
            <ac:spMk id="10" creationId="{097CED1E-59B2-908B-471F-0523DCADCC86}"/>
          </ac:spMkLst>
        </pc:spChg>
        <pc:sldLayoutChg chg="addSp delSp modSp mod">
          <pc:chgData name="Vrana Attila" userId="194c3184-e592-4416-aeec-d356add98691" providerId="ADAL" clId="{77F35BA1-A040-4782-A54C-E2B83840F1A6}" dt="2024-10-24T14:25:17.134" v="1132" actId="1035"/>
          <pc:sldLayoutMkLst>
            <pc:docMk/>
            <pc:sldMasterMk cId="2247215485" sldId="2147483648"/>
            <pc:sldLayoutMk cId="1574763776" sldId="2147483649"/>
          </pc:sldLayoutMkLst>
          <pc:spChg chg="del mod">
            <ac:chgData name="Vrana Attila" userId="194c3184-e592-4416-aeec-d356add98691" providerId="ADAL" clId="{77F35BA1-A040-4782-A54C-E2B83840F1A6}" dt="2024-10-24T08:37:21.099" v="235" actId="478"/>
            <ac:spMkLst>
              <pc:docMk/>
              <pc:sldMasterMk cId="2247215485" sldId="2147483648"/>
              <pc:sldLayoutMk cId="1574763776" sldId="2147483649"/>
              <ac:spMk id="2" creationId="{00000000-0000-0000-0000-000000000000}"/>
            </ac:spMkLst>
          </pc:spChg>
          <pc:spChg chg="add mod">
            <ac:chgData name="Vrana Attila" userId="194c3184-e592-4416-aeec-d356add98691" providerId="ADAL" clId="{77F35BA1-A040-4782-A54C-E2B83840F1A6}" dt="2024-10-24T14:00:01.114" v="1088" actId="3064"/>
            <ac:spMkLst>
              <pc:docMk/>
              <pc:sldMasterMk cId="2247215485" sldId="2147483648"/>
              <pc:sldLayoutMk cId="1574763776" sldId="2147483649"/>
              <ac:spMk id="2" creationId="{D5BBAF9E-AED8-E8E6-FC20-CE9E0ED9DD60}"/>
            </ac:spMkLst>
          </pc:spChg>
          <pc:spChg chg="del">
            <ac:chgData name="Vrana Attila" userId="194c3184-e592-4416-aeec-d356add98691" providerId="ADAL" clId="{77F35BA1-A040-4782-A54C-E2B83840F1A6}" dt="2024-10-24T08:37:22.339" v="236" actId="478"/>
            <ac:spMkLst>
              <pc:docMk/>
              <pc:sldMasterMk cId="2247215485" sldId="2147483648"/>
              <pc:sldLayoutMk cId="1574763776" sldId="2147483649"/>
              <ac:spMk id="3" creationId="{00000000-0000-0000-0000-000000000000}"/>
            </ac:spMkLst>
          </pc:spChg>
          <pc:spChg chg="add del mod">
            <ac:chgData name="Vrana Attila" userId="194c3184-e592-4416-aeec-d356add98691" providerId="ADAL" clId="{77F35BA1-A040-4782-A54C-E2B83840F1A6}" dt="2024-10-24T10:24:47.246" v="328" actId="478"/>
            <ac:spMkLst>
              <pc:docMk/>
              <pc:sldMasterMk cId="2247215485" sldId="2147483648"/>
              <pc:sldLayoutMk cId="1574763776" sldId="2147483649"/>
              <ac:spMk id="3" creationId="{1A0F090C-4FE8-B1C4-A758-792620885A7D}"/>
            </ac:spMkLst>
          </pc:spChg>
          <pc:spChg chg="del">
            <ac:chgData name="Vrana Attila" userId="194c3184-e592-4416-aeec-d356add98691" providerId="ADAL" clId="{77F35BA1-A040-4782-A54C-E2B83840F1A6}" dt="2024-10-24T08:37:24.947" v="237" actId="478"/>
            <ac:spMkLst>
              <pc:docMk/>
              <pc:sldMasterMk cId="2247215485" sldId="2147483648"/>
              <pc:sldLayoutMk cId="1574763776" sldId="2147483649"/>
              <ac:spMk id="4" creationId="{00000000-0000-0000-0000-000000000000}"/>
            </ac:spMkLst>
          </pc:spChg>
          <pc:spChg chg="add del mod">
            <ac:chgData name="Vrana Attila" userId="194c3184-e592-4416-aeec-d356add98691" providerId="ADAL" clId="{77F35BA1-A040-4782-A54C-E2B83840F1A6}" dt="2024-10-24T10:34:38.161" v="410" actId="478"/>
            <ac:spMkLst>
              <pc:docMk/>
              <pc:sldMasterMk cId="2247215485" sldId="2147483648"/>
              <pc:sldLayoutMk cId="1574763776" sldId="2147483649"/>
              <ac:spMk id="4" creationId="{E5875207-BE2B-56B0-6666-F767A95FB82B}"/>
            </ac:spMkLst>
          </pc:spChg>
          <pc:spChg chg="del">
            <ac:chgData name="Vrana Attila" userId="194c3184-e592-4416-aeec-d356add98691" providerId="ADAL" clId="{77F35BA1-A040-4782-A54C-E2B83840F1A6}" dt="2024-10-24T08:37:26.484" v="238" actId="478"/>
            <ac:spMkLst>
              <pc:docMk/>
              <pc:sldMasterMk cId="2247215485" sldId="2147483648"/>
              <pc:sldLayoutMk cId="1574763776" sldId="2147483649"/>
              <ac:spMk id="5" creationId="{00000000-0000-0000-0000-000000000000}"/>
            </ac:spMkLst>
          </pc:spChg>
          <pc:spChg chg="add del mod">
            <ac:chgData name="Vrana Attila" userId="194c3184-e592-4416-aeec-d356add98691" providerId="ADAL" clId="{77F35BA1-A040-4782-A54C-E2B83840F1A6}" dt="2024-10-24T10:38:02.833" v="441" actId="478"/>
            <ac:spMkLst>
              <pc:docMk/>
              <pc:sldMasterMk cId="2247215485" sldId="2147483648"/>
              <pc:sldLayoutMk cId="1574763776" sldId="2147483649"/>
              <ac:spMk id="5" creationId="{42887E55-348C-D3BB-89AC-94298368E36A}"/>
            </ac:spMkLst>
          </pc:spChg>
          <pc:spChg chg="del">
            <ac:chgData name="Vrana Attila" userId="194c3184-e592-4416-aeec-d356add98691" providerId="ADAL" clId="{77F35BA1-A040-4782-A54C-E2B83840F1A6}" dt="2024-10-24T08:37:27.904" v="239" actId="478"/>
            <ac:spMkLst>
              <pc:docMk/>
              <pc:sldMasterMk cId="2247215485" sldId="2147483648"/>
              <pc:sldLayoutMk cId="1574763776" sldId="2147483649"/>
              <ac:spMk id="6" creationId="{00000000-0000-0000-0000-000000000000}"/>
            </ac:spMkLst>
          </pc:spChg>
          <pc:spChg chg="add mod">
            <ac:chgData name="Vrana Attila" userId="194c3184-e592-4416-aeec-d356add98691" providerId="ADAL" clId="{77F35BA1-A040-4782-A54C-E2B83840F1A6}" dt="2024-10-24T14:25:17.134" v="1132" actId="1035"/>
            <ac:spMkLst>
              <pc:docMk/>
              <pc:sldMasterMk cId="2247215485" sldId="2147483648"/>
              <pc:sldLayoutMk cId="1574763776" sldId="2147483649"/>
              <ac:spMk id="6" creationId="{C7A487A6-044D-0111-2A8B-C4B74D19D3FB}"/>
            </ac:spMkLst>
          </pc:spChg>
          <pc:spChg chg="add del mod">
            <ac:chgData name="Vrana Attila" userId="194c3184-e592-4416-aeec-d356add98691" providerId="ADAL" clId="{77F35BA1-A040-4782-A54C-E2B83840F1A6}" dt="2024-10-24T10:23:09.007" v="313" actId="478"/>
            <ac:spMkLst>
              <pc:docMk/>
              <pc:sldMasterMk cId="2247215485" sldId="2147483648"/>
              <pc:sldLayoutMk cId="1574763776" sldId="2147483649"/>
              <ac:spMk id="7" creationId="{A87EEFF5-092C-4803-D665-F22A05D8E2F8}"/>
            </ac:spMkLst>
          </pc:spChg>
          <pc:spChg chg="add del mod">
            <ac:chgData name="Vrana Attila" userId="194c3184-e592-4416-aeec-d356add98691" providerId="ADAL" clId="{77F35BA1-A040-4782-A54C-E2B83840F1A6}" dt="2024-10-24T08:38:45.495" v="248" actId="478"/>
            <ac:spMkLst>
              <pc:docMk/>
              <pc:sldMasterMk cId="2247215485" sldId="2147483648"/>
              <pc:sldLayoutMk cId="1574763776" sldId="2147483649"/>
              <ac:spMk id="9" creationId="{5064E477-B5A7-EEBF-3EA8-6E7765C4EFA6}"/>
            </ac:spMkLst>
          </pc:spChg>
        </pc:sldLayoutChg>
        <pc:sldLayoutChg chg="addSp delSp modSp mod setBg">
          <pc:chgData name="Vrana Attila" userId="194c3184-e592-4416-aeec-d356add98691" providerId="ADAL" clId="{77F35BA1-A040-4782-A54C-E2B83840F1A6}" dt="2024-10-24T14:00:20.810" v="1091" actId="3064"/>
          <pc:sldLayoutMkLst>
            <pc:docMk/>
            <pc:sldMasterMk cId="2247215485" sldId="2147483648"/>
            <pc:sldLayoutMk cId="1811987269" sldId="2147483650"/>
          </pc:sldLayoutMkLst>
          <pc:spChg chg="add del mod">
            <ac:chgData name="Vrana Attila" userId="194c3184-e592-4416-aeec-d356add98691" providerId="ADAL" clId="{77F35BA1-A040-4782-A54C-E2B83840F1A6}" dt="2024-10-24T10:26:39.266" v="342" actId="478"/>
            <ac:spMkLst>
              <pc:docMk/>
              <pc:sldMasterMk cId="2247215485" sldId="2147483648"/>
              <pc:sldLayoutMk cId="1811987269" sldId="2147483650"/>
              <ac:spMk id="2" creationId="{00000000-0000-0000-0000-000000000000}"/>
            </ac:spMkLst>
          </pc:spChg>
          <pc:spChg chg="add del mod">
            <ac:chgData name="Vrana Attila" userId="194c3184-e592-4416-aeec-d356add98691" providerId="ADAL" clId="{77F35BA1-A040-4782-A54C-E2B83840F1A6}" dt="2024-10-24T10:26:40.865" v="343" actId="478"/>
            <ac:spMkLst>
              <pc:docMk/>
              <pc:sldMasterMk cId="2247215485" sldId="2147483648"/>
              <pc:sldLayoutMk cId="1811987269" sldId="2147483650"/>
              <ac:spMk id="3" creationId="{00000000-0000-0000-0000-000000000000}"/>
            </ac:spMkLst>
          </pc:spChg>
          <pc:spChg chg="add del">
            <ac:chgData name="Vrana Attila" userId="194c3184-e592-4416-aeec-d356add98691" providerId="ADAL" clId="{77F35BA1-A040-4782-A54C-E2B83840F1A6}" dt="2024-10-24T10:25:59.212" v="338" actId="478"/>
            <ac:spMkLst>
              <pc:docMk/>
              <pc:sldMasterMk cId="2247215485" sldId="2147483648"/>
              <pc:sldLayoutMk cId="1811987269" sldId="2147483650"/>
              <ac:spMk id="4" creationId="{00000000-0000-0000-0000-000000000000}"/>
            </ac:spMkLst>
          </pc:spChg>
          <pc:spChg chg="add del">
            <ac:chgData name="Vrana Attila" userId="194c3184-e592-4416-aeec-d356add98691" providerId="ADAL" clId="{77F35BA1-A040-4782-A54C-E2B83840F1A6}" dt="2024-10-24T10:26:00.845" v="339" actId="478"/>
            <ac:spMkLst>
              <pc:docMk/>
              <pc:sldMasterMk cId="2247215485" sldId="2147483648"/>
              <pc:sldLayoutMk cId="1811987269" sldId="2147483650"/>
              <ac:spMk id="5" creationId="{00000000-0000-0000-0000-000000000000}"/>
            </ac:spMkLst>
          </pc:spChg>
          <pc:spChg chg="add del">
            <ac:chgData name="Vrana Attila" userId="194c3184-e592-4416-aeec-d356add98691" providerId="ADAL" clId="{77F35BA1-A040-4782-A54C-E2B83840F1A6}" dt="2024-10-24T10:26:01.997" v="340" actId="478"/>
            <ac:spMkLst>
              <pc:docMk/>
              <pc:sldMasterMk cId="2247215485" sldId="2147483648"/>
              <pc:sldLayoutMk cId="1811987269" sldId="2147483650"/>
              <ac:spMk id="6" creationId="{00000000-0000-0000-0000-000000000000}"/>
            </ac:spMkLst>
          </pc:spChg>
          <pc:spChg chg="add mod">
            <ac:chgData name="Vrana Attila" userId="194c3184-e592-4416-aeec-d356add98691" providerId="ADAL" clId="{77F35BA1-A040-4782-A54C-E2B83840F1A6}" dt="2024-10-24T08:44:38.641" v="289" actId="1076"/>
            <ac:spMkLst>
              <pc:docMk/>
              <pc:sldMasterMk cId="2247215485" sldId="2147483648"/>
              <pc:sldLayoutMk cId="1811987269" sldId="2147483650"/>
              <ac:spMk id="7" creationId="{18595D3F-DB47-B47A-2183-E46EF19A2096}"/>
            </ac:spMkLst>
          </pc:spChg>
          <pc:spChg chg="add del mod">
            <ac:chgData name="Vrana Attila" userId="194c3184-e592-4416-aeec-d356add98691" providerId="ADAL" clId="{77F35BA1-A040-4782-A54C-E2B83840F1A6}" dt="2024-10-24T14:00:14.768" v="1090" actId="3064"/>
            <ac:spMkLst>
              <pc:docMk/>
              <pc:sldMasterMk cId="2247215485" sldId="2147483648"/>
              <pc:sldLayoutMk cId="1811987269" sldId="2147483650"/>
              <ac:spMk id="7" creationId="{E297C053-3670-4FFB-59CB-CC195599828A}"/>
            </ac:spMkLst>
          </pc:spChg>
          <pc:spChg chg="add mod">
            <ac:chgData name="Vrana Attila" userId="194c3184-e592-4416-aeec-d356add98691" providerId="ADAL" clId="{77F35BA1-A040-4782-A54C-E2B83840F1A6}" dt="2024-10-24T08:44:38.641" v="289" actId="1076"/>
            <ac:spMkLst>
              <pc:docMk/>
              <pc:sldMasterMk cId="2247215485" sldId="2147483648"/>
              <pc:sldLayoutMk cId="1811987269" sldId="2147483650"/>
              <ac:spMk id="8" creationId="{8CAB7EFC-E2B9-78A9-892D-025645CB7E2A}"/>
            </ac:spMkLst>
          </pc:spChg>
          <pc:spChg chg="add del mod">
            <ac:chgData name="Vrana Attila" userId="194c3184-e592-4416-aeec-d356add98691" providerId="ADAL" clId="{77F35BA1-A040-4782-A54C-E2B83840F1A6}" dt="2024-10-24T14:00:20.810" v="1091" actId="3064"/>
            <ac:spMkLst>
              <pc:docMk/>
              <pc:sldMasterMk cId="2247215485" sldId="2147483648"/>
              <pc:sldLayoutMk cId="1811987269" sldId="2147483650"/>
              <ac:spMk id="8" creationId="{C9E97738-4C24-4284-8839-09A532AC33A0}"/>
            </ac:spMkLst>
          </pc:spChg>
          <pc:spChg chg="add del">
            <ac:chgData name="Vrana Attila" userId="194c3184-e592-4416-aeec-d356add98691" providerId="ADAL" clId="{77F35BA1-A040-4782-A54C-E2B83840F1A6}" dt="2024-10-24T10:28:36.795" v="354" actId="11529"/>
            <ac:spMkLst>
              <pc:docMk/>
              <pc:sldMasterMk cId="2247215485" sldId="2147483648"/>
              <pc:sldLayoutMk cId="1811987269" sldId="2147483650"/>
              <ac:spMk id="9" creationId="{18D84E94-3E9A-5075-8E16-F041CEBD8B0C}"/>
            </ac:spMkLst>
          </pc:spChg>
          <pc:spChg chg="add del mod">
            <ac:chgData name="Vrana Attila" userId="194c3184-e592-4416-aeec-d356add98691" providerId="ADAL" clId="{77F35BA1-A040-4782-A54C-E2B83840F1A6}" dt="2024-10-24T10:28:38.706" v="355" actId="478"/>
            <ac:spMkLst>
              <pc:docMk/>
              <pc:sldMasterMk cId="2247215485" sldId="2147483648"/>
              <pc:sldLayoutMk cId="1811987269" sldId="2147483650"/>
              <ac:spMk id="10" creationId="{B7C2CB19-5D2F-5093-DA43-B16AC99F2B19}"/>
            </ac:spMkLst>
          </pc:spChg>
          <pc:spChg chg="add del mod">
            <ac:chgData name="Vrana Attila" userId="194c3184-e592-4416-aeec-d356add98691" providerId="ADAL" clId="{77F35BA1-A040-4782-A54C-E2B83840F1A6}" dt="2024-10-24T13:27:32.334" v="708" actId="478"/>
            <ac:spMkLst>
              <pc:docMk/>
              <pc:sldMasterMk cId="2247215485" sldId="2147483648"/>
              <pc:sldLayoutMk cId="1811987269" sldId="2147483650"/>
              <ac:spMk id="11" creationId="{ABABE50C-8E33-9C74-D85A-6B5259B22A48}"/>
            </ac:spMkLst>
          </pc:spChg>
        </pc:sldLayoutChg>
        <pc:sldLayoutChg chg="addSp delSp modSp mod setBg">
          <pc:chgData name="Vrana Attila" userId="194c3184-e592-4416-aeec-d356add98691" providerId="ADAL" clId="{77F35BA1-A040-4782-A54C-E2B83840F1A6}" dt="2024-10-24T14:00:31.844" v="1093" actId="3064"/>
          <pc:sldLayoutMkLst>
            <pc:docMk/>
            <pc:sldMasterMk cId="2247215485" sldId="2147483648"/>
            <pc:sldLayoutMk cId="3390660583" sldId="2147483651"/>
          </pc:sldLayoutMkLst>
          <pc:spChg chg="del">
            <ac:chgData name="Vrana Attila" userId="194c3184-e592-4416-aeec-d356add98691" providerId="ADAL" clId="{77F35BA1-A040-4782-A54C-E2B83840F1A6}" dt="2024-10-24T10:31:05.139" v="390" actId="478"/>
            <ac:spMkLst>
              <pc:docMk/>
              <pc:sldMasterMk cId="2247215485" sldId="2147483648"/>
              <pc:sldLayoutMk cId="3390660583" sldId="2147483651"/>
              <ac:spMk id="2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0:31:06.606" v="391" actId="478"/>
            <ac:spMkLst>
              <pc:docMk/>
              <pc:sldMasterMk cId="2247215485" sldId="2147483648"/>
              <pc:sldLayoutMk cId="3390660583" sldId="2147483651"/>
              <ac:spMk id="3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0:30:59.205" v="387" actId="478"/>
            <ac:spMkLst>
              <pc:docMk/>
              <pc:sldMasterMk cId="2247215485" sldId="2147483648"/>
              <pc:sldLayoutMk cId="3390660583" sldId="2147483651"/>
              <ac:spMk id="4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0:31:00.846" v="388" actId="478"/>
            <ac:spMkLst>
              <pc:docMk/>
              <pc:sldMasterMk cId="2247215485" sldId="2147483648"/>
              <pc:sldLayoutMk cId="3390660583" sldId="2147483651"/>
              <ac:spMk id="5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0:31:02.110" v="389" actId="478"/>
            <ac:spMkLst>
              <pc:docMk/>
              <pc:sldMasterMk cId="2247215485" sldId="2147483648"/>
              <pc:sldLayoutMk cId="3390660583" sldId="2147483651"/>
              <ac:spMk id="6" creationId="{00000000-0000-0000-0000-000000000000}"/>
            </ac:spMkLst>
          </pc:spChg>
          <pc:spChg chg="add del mod">
            <ac:chgData name="Vrana Attila" userId="194c3184-e592-4416-aeec-d356add98691" providerId="ADAL" clId="{77F35BA1-A040-4782-A54C-E2B83840F1A6}" dt="2024-10-24T10:43:12.789" v="591" actId="478"/>
            <ac:spMkLst>
              <pc:docMk/>
              <pc:sldMasterMk cId="2247215485" sldId="2147483648"/>
              <pc:sldLayoutMk cId="3390660583" sldId="2147483651"/>
              <ac:spMk id="7" creationId="{DE2DC9D5-770C-6E6E-B3FF-D70B57BFF7D4}"/>
            </ac:spMkLst>
          </pc:spChg>
          <pc:spChg chg="add del mod">
            <ac:chgData name="Vrana Attila" userId="194c3184-e592-4416-aeec-d356add98691" providerId="ADAL" clId="{77F35BA1-A040-4782-A54C-E2B83840F1A6}" dt="2024-10-24T10:43:14.324" v="592" actId="478"/>
            <ac:spMkLst>
              <pc:docMk/>
              <pc:sldMasterMk cId="2247215485" sldId="2147483648"/>
              <pc:sldLayoutMk cId="3390660583" sldId="2147483651"/>
              <ac:spMk id="8" creationId="{227C73ED-80D9-8FA1-3AD9-B622C64E2896}"/>
            </ac:spMkLst>
          </pc:spChg>
          <pc:spChg chg="add mod">
            <ac:chgData name="Vrana Attila" userId="194c3184-e592-4416-aeec-d356add98691" providerId="ADAL" clId="{77F35BA1-A040-4782-A54C-E2B83840F1A6}" dt="2024-10-24T14:00:28.494" v="1092" actId="3064"/>
            <ac:spMkLst>
              <pc:docMk/>
              <pc:sldMasterMk cId="2247215485" sldId="2147483648"/>
              <pc:sldLayoutMk cId="3390660583" sldId="2147483651"/>
              <ac:spMk id="9" creationId="{36DA95C4-76A6-FFBB-B505-C38AEA7522D6}"/>
            </ac:spMkLst>
          </pc:spChg>
          <pc:spChg chg="add mod">
            <ac:chgData name="Vrana Attila" userId="194c3184-e592-4416-aeec-d356add98691" providerId="ADAL" clId="{77F35BA1-A040-4782-A54C-E2B83840F1A6}" dt="2024-10-24T14:00:31.844" v="1093" actId="3064"/>
            <ac:spMkLst>
              <pc:docMk/>
              <pc:sldMasterMk cId="2247215485" sldId="2147483648"/>
              <pc:sldLayoutMk cId="3390660583" sldId="2147483651"/>
              <ac:spMk id="10" creationId="{5698E8E9-3E02-22AD-1D42-91C37A1B2087}"/>
            </ac:spMkLst>
          </pc:spChg>
        </pc:sldLayoutChg>
        <pc:sldLayoutChg chg="addSp delSp modSp mod setBg">
          <pc:chgData name="Vrana Attila" userId="194c3184-e592-4416-aeec-d356add98691" providerId="ADAL" clId="{77F35BA1-A040-4782-A54C-E2B83840F1A6}" dt="2024-10-24T14:03:08.089" v="1107" actId="3064"/>
          <pc:sldLayoutMkLst>
            <pc:docMk/>
            <pc:sldMasterMk cId="2247215485" sldId="2147483648"/>
            <pc:sldLayoutMk cId="1357068391" sldId="2147483652"/>
          </pc:sldLayoutMkLst>
          <pc:spChg chg="del">
            <ac:chgData name="Vrana Attila" userId="194c3184-e592-4416-aeec-d356add98691" providerId="ADAL" clId="{77F35BA1-A040-4782-A54C-E2B83840F1A6}" dt="2024-10-24T10:46:13.850" v="621" actId="478"/>
            <ac:spMkLst>
              <pc:docMk/>
              <pc:sldMasterMk cId="2247215485" sldId="2147483648"/>
              <pc:sldLayoutMk cId="1357068391" sldId="2147483652"/>
              <ac:spMk id="2" creationId="{00000000-0000-0000-0000-000000000000}"/>
            </ac:spMkLst>
          </pc:spChg>
          <pc:spChg chg="mod">
            <ac:chgData name="Vrana Attila" userId="194c3184-e592-4416-aeec-d356add98691" providerId="ADAL" clId="{77F35BA1-A040-4782-A54C-E2B83840F1A6}" dt="2024-10-24T14:00:46.142" v="1095" actId="3064"/>
            <ac:spMkLst>
              <pc:docMk/>
              <pc:sldMasterMk cId="2247215485" sldId="2147483648"/>
              <pc:sldLayoutMk cId="1357068391" sldId="2147483652"/>
              <ac:spMk id="3" creationId="{00000000-0000-0000-0000-000000000000}"/>
            </ac:spMkLst>
          </pc:spChg>
          <pc:spChg chg="mod">
            <ac:chgData name="Vrana Attila" userId="194c3184-e592-4416-aeec-d356add98691" providerId="ADAL" clId="{77F35BA1-A040-4782-A54C-E2B83840F1A6}" dt="2024-10-24T14:00:58.575" v="1097" actId="3064"/>
            <ac:spMkLst>
              <pc:docMk/>
              <pc:sldMasterMk cId="2247215485" sldId="2147483648"/>
              <pc:sldLayoutMk cId="1357068391" sldId="2147483652"/>
              <ac:spMk id="4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0:46:16.502" v="622" actId="478"/>
            <ac:spMkLst>
              <pc:docMk/>
              <pc:sldMasterMk cId="2247215485" sldId="2147483648"/>
              <pc:sldLayoutMk cId="1357068391" sldId="2147483652"/>
              <ac:spMk id="5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0:46:17.800" v="623" actId="478"/>
            <ac:spMkLst>
              <pc:docMk/>
              <pc:sldMasterMk cId="2247215485" sldId="2147483648"/>
              <pc:sldLayoutMk cId="1357068391" sldId="2147483652"/>
              <ac:spMk id="6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0:46:19.063" v="624" actId="478"/>
            <ac:spMkLst>
              <pc:docMk/>
              <pc:sldMasterMk cId="2247215485" sldId="2147483648"/>
              <pc:sldLayoutMk cId="1357068391" sldId="2147483652"/>
              <ac:spMk id="7" creationId="{00000000-0000-0000-0000-000000000000}"/>
            </ac:spMkLst>
          </pc:spChg>
          <pc:spChg chg="add mod">
            <ac:chgData name="Vrana Attila" userId="194c3184-e592-4416-aeec-d356add98691" providerId="ADAL" clId="{77F35BA1-A040-4782-A54C-E2B83840F1A6}" dt="2024-10-24T14:03:08.089" v="1107" actId="3064"/>
            <ac:spMkLst>
              <pc:docMk/>
              <pc:sldMasterMk cId="2247215485" sldId="2147483648"/>
              <pc:sldLayoutMk cId="1357068391" sldId="2147483652"/>
              <ac:spMk id="8" creationId="{A1C17E56-3308-1C77-66B9-49EC86FAB884}"/>
            </ac:spMkLst>
          </pc:spChg>
        </pc:sldLayoutChg>
        <pc:sldLayoutChg chg="addSp delSp modSp mod setBg">
          <pc:chgData name="Vrana Attila" userId="194c3184-e592-4416-aeec-d356add98691" providerId="ADAL" clId="{77F35BA1-A040-4782-A54C-E2B83840F1A6}" dt="2024-10-24T14:01:59.805" v="1106" actId="14100"/>
          <pc:sldLayoutMkLst>
            <pc:docMk/>
            <pc:sldMasterMk cId="2247215485" sldId="2147483648"/>
            <pc:sldLayoutMk cId="3003105141" sldId="2147483653"/>
          </pc:sldLayoutMkLst>
          <pc:spChg chg="del">
            <ac:chgData name="Vrana Attila" userId="194c3184-e592-4416-aeec-d356add98691" providerId="ADAL" clId="{77F35BA1-A040-4782-A54C-E2B83840F1A6}" dt="2024-10-24T10:48:35.434" v="659" actId="478"/>
            <ac:spMkLst>
              <pc:docMk/>
              <pc:sldMasterMk cId="2247215485" sldId="2147483648"/>
              <pc:sldLayoutMk cId="3003105141" sldId="2147483653"/>
              <ac:spMk id="2" creationId="{00000000-0000-0000-0000-000000000000}"/>
            </ac:spMkLst>
          </pc:spChg>
          <pc:spChg chg="add del mod">
            <ac:chgData name="Vrana Attila" userId="194c3184-e592-4416-aeec-d356add98691" providerId="ADAL" clId="{77F35BA1-A040-4782-A54C-E2B83840F1A6}" dt="2024-10-24T14:01:09.385" v="1099" actId="3064"/>
            <ac:spMkLst>
              <pc:docMk/>
              <pc:sldMasterMk cId="2247215485" sldId="2147483648"/>
              <pc:sldLayoutMk cId="3003105141" sldId="2147483653"/>
              <ac:spMk id="3" creationId="{00000000-0000-0000-0000-000000000000}"/>
            </ac:spMkLst>
          </pc:spChg>
          <pc:spChg chg="del mod">
            <ac:chgData name="Vrana Attila" userId="194c3184-e592-4416-aeec-d356add98691" providerId="ADAL" clId="{77F35BA1-A040-4782-A54C-E2B83840F1A6}" dt="2024-10-24T13:45:48.595" v="802" actId="478"/>
            <ac:spMkLst>
              <pc:docMk/>
              <pc:sldMasterMk cId="2247215485" sldId="2147483648"/>
              <pc:sldLayoutMk cId="3003105141" sldId="2147483653"/>
              <ac:spMk id="4" creationId="{00000000-0000-0000-0000-000000000000}"/>
            </ac:spMkLst>
          </pc:spChg>
          <pc:spChg chg="add del mod">
            <ac:chgData name="Vrana Attila" userId="194c3184-e592-4416-aeec-d356add98691" providerId="ADAL" clId="{77F35BA1-A040-4782-A54C-E2B83840F1A6}" dt="2024-10-24T14:01:46.660" v="1104" actId="14100"/>
            <ac:spMkLst>
              <pc:docMk/>
              <pc:sldMasterMk cId="2247215485" sldId="2147483648"/>
              <pc:sldLayoutMk cId="3003105141" sldId="2147483653"/>
              <ac:spMk id="5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3:45:49.725" v="803" actId="478"/>
            <ac:spMkLst>
              <pc:docMk/>
              <pc:sldMasterMk cId="2247215485" sldId="2147483648"/>
              <pc:sldLayoutMk cId="3003105141" sldId="2147483653"/>
              <ac:spMk id="6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0:48:53.880" v="662" actId="478"/>
            <ac:spMkLst>
              <pc:docMk/>
              <pc:sldMasterMk cId="2247215485" sldId="2147483648"/>
              <pc:sldLayoutMk cId="3003105141" sldId="2147483653"/>
              <ac:spMk id="7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0:48:55.080" v="663" actId="478"/>
            <ac:spMkLst>
              <pc:docMk/>
              <pc:sldMasterMk cId="2247215485" sldId="2147483648"/>
              <pc:sldLayoutMk cId="3003105141" sldId="2147483653"/>
              <ac:spMk id="8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0:48:56.441" v="664" actId="478"/>
            <ac:spMkLst>
              <pc:docMk/>
              <pc:sldMasterMk cId="2247215485" sldId="2147483648"/>
              <pc:sldLayoutMk cId="3003105141" sldId="2147483653"/>
              <ac:spMk id="9" creationId="{00000000-0000-0000-0000-000000000000}"/>
            </ac:spMkLst>
          </pc:spChg>
          <pc:spChg chg="add del mod">
            <ac:chgData name="Vrana Attila" userId="194c3184-e592-4416-aeec-d356add98691" providerId="ADAL" clId="{77F35BA1-A040-4782-A54C-E2B83840F1A6}" dt="2024-10-24T13:48:14.531" v="816" actId="478"/>
            <ac:spMkLst>
              <pc:docMk/>
              <pc:sldMasterMk cId="2247215485" sldId="2147483648"/>
              <pc:sldLayoutMk cId="3003105141" sldId="2147483653"/>
              <ac:spMk id="10" creationId="{2E12B2DA-4388-0BC1-5A35-B2DF6106952B}"/>
            </ac:spMkLst>
          </pc:spChg>
          <pc:spChg chg="add mod">
            <ac:chgData name="Vrana Attila" userId="194c3184-e592-4416-aeec-d356add98691" providerId="ADAL" clId="{77F35BA1-A040-4782-A54C-E2B83840F1A6}" dt="2024-10-24T13:48:33.082" v="821"/>
            <ac:spMkLst>
              <pc:docMk/>
              <pc:sldMasterMk cId="2247215485" sldId="2147483648"/>
              <pc:sldLayoutMk cId="3003105141" sldId="2147483653"/>
              <ac:spMk id="11" creationId="{D21C865D-13B6-97D2-A728-877A5527FFE1}"/>
            </ac:spMkLst>
          </pc:spChg>
          <pc:spChg chg="add mod">
            <ac:chgData name="Vrana Attila" userId="194c3184-e592-4416-aeec-d356add98691" providerId="ADAL" clId="{77F35BA1-A040-4782-A54C-E2B83840F1A6}" dt="2024-10-24T13:48:33.082" v="821"/>
            <ac:spMkLst>
              <pc:docMk/>
              <pc:sldMasterMk cId="2247215485" sldId="2147483648"/>
              <pc:sldLayoutMk cId="3003105141" sldId="2147483653"/>
              <ac:spMk id="12" creationId="{C4E76523-65E7-6963-60E4-487EB2D84CA2}"/>
            </ac:spMkLst>
          </pc:spChg>
          <pc:spChg chg="add mod">
            <ac:chgData name="Vrana Attila" userId="194c3184-e592-4416-aeec-d356add98691" providerId="ADAL" clId="{77F35BA1-A040-4782-A54C-E2B83840F1A6}" dt="2024-10-24T14:01:55.424" v="1105" actId="14100"/>
            <ac:spMkLst>
              <pc:docMk/>
              <pc:sldMasterMk cId="2247215485" sldId="2147483648"/>
              <pc:sldLayoutMk cId="3003105141" sldId="2147483653"/>
              <ac:spMk id="13" creationId="{738177DA-8D95-9047-C056-CE0B5EC1FB76}"/>
            </ac:spMkLst>
          </pc:spChg>
          <pc:spChg chg="add mod">
            <ac:chgData name="Vrana Attila" userId="194c3184-e592-4416-aeec-d356add98691" providerId="ADAL" clId="{77F35BA1-A040-4782-A54C-E2B83840F1A6}" dt="2024-10-24T14:01:59.805" v="1106" actId="14100"/>
            <ac:spMkLst>
              <pc:docMk/>
              <pc:sldMasterMk cId="2247215485" sldId="2147483648"/>
              <pc:sldLayoutMk cId="3003105141" sldId="2147483653"/>
              <ac:spMk id="14" creationId="{6ED1F056-E013-E6D3-B00D-77183AA56DA4}"/>
            </ac:spMkLst>
          </pc:spChg>
        </pc:sldLayoutChg>
        <pc:sldLayoutChg chg="addSp delSp modSp mod ord">
          <pc:chgData name="Vrana Attila" userId="194c3184-e592-4416-aeec-d356add98691" providerId="ADAL" clId="{77F35BA1-A040-4782-A54C-E2B83840F1A6}" dt="2024-10-24T14:26:04.709" v="1137" actId="1036"/>
          <pc:sldLayoutMkLst>
            <pc:docMk/>
            <pc:sldMasterMk cId="2247215485" sldId="2147483648"/>
            <pc:sldLayoutMk cId="2039925700" sldId="2147483654"/>
          </pc:sldLayoutMkLst>
          <pc:spChg chg="del">
            <ac:chgData name="Vrana Attila" userId="194c3184-e592-4416-aeec-d356add98691" providerId="ADAL" clId="{77F35BA1-A040-4782-A54C-E2B83840F1A6}" dt="2024-10-24T13:51:35.717" v="906" actId="478"/>
            <ac:spMkLst>
              <pc:docMk/>
              <pc:sldMasterMk cId="2247215485" sldId="2147483648"/>
              <pc:sldLayoutMk cId="2039925700" sldId="2147483654"/>
              <ac:spMk id="2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0:51:16.315" v="685" actId="478"/>
            <ac:spMkLst>
              <pc:docMk/>
              <pc:sldMasterMk cId="2247215485" sldId="2147483648"/>
              <pc:sldLayoutMk cId="2039925700" sldId="2147483654"/>
              <ac:spMk id="3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0:51:17.032" v="686" actId="478"/>
            <ac:spMkLst>
              <pc:docMk/>
              <pc:sldMasterMk cId="2247215485" sldId="2147483648"/>
              <pc:sldLayoutMk cId="2039925700" sldId="2147483654"/>
              <ac:spMk id="4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0:51:18.109" v="687" actId="478"/>
            <ac:spMkLst>
              <pc:docMk/>
              <pc:sldMasterMk cId="2247215485" sldId="2147483648"/>
              <pc:sldLayoutMk cId="2039925700" sldId="2147483654"/>
              <ac:spMk id="5" creationId="{00000000-0000-0000-0000-000000000000}"/>
            </ac:spMkLst>
          </pc:spChg>
          <pc:spChg chg="add mod">
            <ac:chgData name="Vrana Attila" userId="194c3184-e592-4416-aeec-d356add98691" providerId="ADAL" clId="{77F35BA1-A040-4782-A54C-E2B83840F1A6}" dt="2024-10-24T14:25:52.679" v="1133" actId="3064"/>
            <ac:spMkLst>
              <pc:docMk/>
              <pc:sldMasterMk cId="2247215485" sldId="2147483648"/>
              <pc:sldLayoutMk cId="2039925700" sldId="2147483654"/>
              <ac:spMk id="6" creationId="{CB4D5AE4-9106-28CA-57CC-0132A46B5E68}"/>
            </ac:spMkLst>
          </pc:spChg>
          <pc:spChg chg="add mod">
            <ac:chgData name="Vrana Attila" userId="194c3184-e592-4416-aeec-d356add98691" providerId="ADAL" clId="{77F35BA1-A040-4782-A54C-E2B83840F1A6}" dt="2024-10-24T14:25:57.509" v="1134" actId="3064"/>
            <ac:spMkLst>
              <pc:docMk/>
              <pc:sldMasterMk cId="2247215485" sldId="2147483648"/>
              <pc:sldLayoutMk cId="2039925700" sldId="2147483654"/>
              <ac:spMk id="7" creationId="{DB218E60-AD01-AF78-7C7F-3C7DCF3E1F2C}"/>
            </ac:spMkLst>
          </pc:spChg>
          <pc:spChg chg="add mod">
            <ac:chgData name="Vrana Attila" userId="194c3184-e592-4416-aeec-d356add98691" providerId="ADAL" clId="{77F35BA1-A040-4782-A54C-E2B83840F1A6}" dt="2024-10-24T14:26:04.709" v="1137" actId="1036"/>
            <ac:spMkLst>
              <pc:docMk/>
              <pc:sldMasterMk cId="2247215485" sldId="2147483648"/>
              <pc:sldLayoutMk cId="2039925700" sldId="2147483654"/>
              <ac:spMk id="8" creationId="{F905984E-B739-E061-7C97-38A164FE817D}"/>
            </ac:spMkLst>
          </pc:spChg>
        </pc:sldLayoutChg>
        <pc:sldLayoutChg chg="addSp delSp modSp mod setBg">
          <pc:chgData name="Vrana Attila" userId="194c3184-e592-4416-aeec-d356add98691" providerId="ADAL" clId="{77F35BA1-A040-4782-A54C-E2B83840F1A6}" dt="2024-10-24T14:23:36.208" v="1127"/>
          <pc:sldLayoutMkLst>
            <pc:docMk/>
            <pc:sldMasterMk cId="2247215485" sldId="2147483648"/>
            <pc:sldLayoutMk cId="3031057944" sldId="2147483655"/>
          </pc:sldLayoutMkLst>
          <pc:spChg chg="del">
            <ac:chgData name="Vrana Attila" userId="194c3184-e592-4416-aeec-d356add98691" providerId="ADAL" clId="{77F35BA1-A040-4782-A54C-E2B83840F1A6}" dt="2024-10-24T13:54:19.964" v="978" actId="478"/>
            <ac:spMkLst>
              <pc:docMk/>
              <pc:sldMasterMk cId="2247215485" sldId="2147483648"/>
              <pc:sldLayoutMk cId="3031057944" sldId="2147483655"/>
              <ac:spMk id="2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3:54:20.785" v="979" actId="478"/>
            <ac:spMkLst>
              <pc:docMk/>
              <pc:sldMasterMk cId="2247215485" sldId="2147483648"/>
              <pc:sldLayoutMk cId="3031057944" sldId="2147483655"/>
              <ac:spMk id="3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3:54:21.639" v="980" actId="478"/>
            <ac:spMkLst>
              <pc:docMk/>
              <pc:sldMasterMk cId="2247215485" sldId="2147483648"/>
              <pc:sldLayoutMk cId="3031057944" sldId="2147483655"/>
              <ac:spMk id="4" creationId="{00000000-0000-0000-0000-000000000000}"/>
            </ac:spMkLst>
          </pc:spChg>
          <pc:spChg chg="add del mod">
            <ac:chgData name="Vrana Attila" userId="194c3184-e592-4416-aeec-d356add98691" providerId="ADAL" clId="{77F35BA1-A040-4782-A54C-E2B83840F1A6}" dt="2024-10-24T13:55:56.505" v="1023" actId="478"/>
            <ac:spMkLst>
              <pc:docMk/>
              <pc:sldMasterMk cId="2247215485" sldId="2147483648"/>
              <pc:sldLayoutMk cId="3031057944" sldId="2147483655"/>
              <ac:spMk id="5" creationId="{464E3682-3A38-305F-15B2-0301F55E65BF}"/>
            </ac:spMkLst>
          </pc:spChg>
          <pc:spChg chg="add del mod">
            <ac:chgData name="Vrana Attila" userId="194c3184-e592-4416-aeec-d356add98691" providerId="ADAL" clId="{77F35BA1-A040-4782-A54C-E2B83840F1A6}" dt="2024-10-24T14:23:35.103" v="1126" actId="478"/>
            <ac:spMkLst>
              <pc:docMk/>
              <pc:sldMasterMk cId="2247215485" sldId="2147483648"/>
              <pc:sldLayoutMk cId="3031057944" sldId="2147483655"/>
              <ac:spMk id="6" creationId="{843F6F86-1AE6-C641-0AA0-2D051237F2AB}"/>
            </ac:spMkLst>
          </pc:spChg>
          <pc:spChg chg="add mod">
            <ac:chgData name="Vrana Attila" userId="194c3184-e592-4416-aeec-d356add98691" providerId="ADAL" clId="{77F35BA1-A040-4782-A54C-E2B83840F1A6}" dt="2024-10-24T14:23:36.208" v="1127"/>
            <ac:spMkLst>
              <pc:docMk/>
              <pc:sldMasterMk cId="2247215485" sldId="2147483648"/>
              <pc:sldLayoutMk cId="3031057944" sldId="2147483655"/>
              <ac:spMk id="7" creationId="{00B11120-F733-A272-CB1A-9D9BE9B49166}"/>
            </ac:spMkLst>
          </pc:spChg>
          <pc:spChg chg="add mod">
            <ac:chgData name="Vrana Attila" userId="194c3184-e592-4416-aeec-d356add98691" providerId="ADAL" clId="{77F35BA1-A040-4782-A54C-E2B83840F1A6}" dt="2024-10-24T14:23:36.208" v="1127"/>
            <ac:spMkLst>
              <pc:docMk/>
              <pc:sldMasterMk cId="2247215485" sldId="2147483648"/>
              <pc:sldLayoutMk cId="3031057944" sldId="2147483655"/>
              <ac:spMk id="8" creationId="{056820F2-9D1E-3DDE-6AC1-53C77BA8148B}"/>
            </ac:spMkLst>
          </pc:spChg>
        </pc:sldLayoutChg>
        <pc:sldLayoutChg chg="addSp delSp modSp mod ord">
          <pc:chgData name="Vrana Attila" userId="194c3184-e592-4416-aeec-d356add98691" providerId="ADAL" clId="{77F35BA1-A040-4782-A54C-E2B83840F1A6}" dt="2024-10-24T13:58:10.906" v="1065" actId="20578"/>
          <pc:sldLayoutMkLst>
            <pc:docMk/>
            <pc:sldMasterMk cId="2247215485" sldId="2147483648"/>
            <pc:sldLayoutMk cId="4255860367" sldId="2147483656"/>
          </pc:sldLayoutMkLst>
          <pc:spChg chg="del">
            <ac:chgData name="Vrana Attila" userId="194c3184-e592-4416-aeec-d356add98691" providerId="ADAL" clId="{77F35BA1-A040-4782-A54C-E2B83840F1A6}" dt="2024-10-24T13:56:12.539" v="1024" actId="478"/>
            <ac:spMkLst>
              <pc:docMk/>
              <pc:sldMasterMk cId="2247215485" sldId="2147483648"/>
              <pc:sldLayoutMk cId="4255860367" sldId="2147483656"/>
              <ac:spMk id="2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3:56:17.305" v="1028" actId="478"/>
            <ac:spMkLst>
              <pc:docMk/>
              <pc:sldMasterMk cId="2247215485" sldId="2147483648"/>
              <pc:sldLayoutMk cId="4255860367" sldId="2147483656"/>
              <ac:spMk id="3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3:56:14.125" v="1025" actId="478"/>
            <ac:spMkLst>
              <pc:docMk/>
              <pc:sldMasterMk cId="2247215485" sldId="2147483648"/>
              <pc:sldLayoutMk cId="4255860367" sldId="2147483656"/>
              <ac:spMk id="4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3:56:15.225" v="1026" actId="478"/>
            <ac:spMkLst>
              <pc:docMk/>
              <pc:sldMasterMk cId="2247215485" sldId="2147483648"/>
              <pc:sldLayoutMk cId="4255860367" sldId="2147483656"/>
              <ac:spMk id="5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3:56:16.298" v="1027" actId="478"/>
            <ac:spMkLst>
              <pc:docMk/>
              <pc:sldMasterMk cId="2247215485" sldId="2147483648"/>
              <pc:sldLayoutMk cId="4255860367" sldId="2147483656"/>
              <ac:spMk id="6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3:56:18.571" v="1029" actId="478"/>
            <ac:spMkLst>
              <pc:docMk/>
              <pc:sldMasterMk cId="2247215485" sldId="2147483648"/>
              <pc:sldLayoutMk cId="4255860367" sldId="2147483656"/>
              <ac:spMk id="7" creationId="{00000000-0000-0000-0000-000000000000}"/>
            </ac:spMkLst>
          </pc:spChg>
          <pc:spChg chg="add del">
            <ac:chgData name="Vrana Attila" userId="194c3184-e592-4416-aeec-d356add98691" providerId="ADAL" clId="{77F35BA1-A040-4782-A54C-E2B83840F1A6}" dt="2024-10-24T13:56:22.725" v="1031" actId="478"/>
            <ac:spMkLst>
              <pc:docMk/>
              <pc:sldMasterMk cId="2247215485" sldId="2147483648"/>
              <pc:sldLayoutMk cId="4255860367" sldId="2147483656"/>
              <ac:spMk id="9" creationId="{7C3CECE6-96C0-A3F6-B4AD-2DB9BDEA45AA}"/>
            </ac:spMkLst>
          </pc:spChg>
          <pc:spChg chg="add mod">
            <ac:chgData name="Vrana Attila" userId="194c3184-e592-4416-aeec-d356add98691" providerId="ADAL" clId="{77F35BA1-A040-4782-A54C-E2B83840F1A6}" dt="2024-10-24T13:57:24.614" v="1059" actId="14100"/>
            <ac:spMkLst>
              <pc:docMk/>
              <pc:sldMasterMk cId="2247215485" sldId="2147483648"/>
              <pc:sldLayoutMk cId="4255860367" sldId="2147483656"/>
              <ac:spMk id="10" creationId="{8DF93F5F-1F23-5004-8E52-4420DA2A83C5}"/>
            </ac:spMkLst>
          </pc:spChg>
        </pc:sldLayoutChg>
        <pc:sldLayoutChg chg="addSp delSp modSp mod setBg">
          <pc:chgData name="Vrana Attila" userId="194c3184-e592-4416-aeec-d356add98691" providerId="ADAL" clId="{77F35BA1-A040-4782-A54C-E2B83840F1A6}" dt="2024-10-24T14:23:14.705" v="1124" actId="14100"/>
          <pc:sldLayoutMkLst>
            <pc:docMk/>
            <pc:sldMasterMk cId="2247215485" sldId="2147483648"/>
            <pc:sldLayoutMk cId="414446044" sldId="2147483657"/>
          </pc:sldLayoutMkLst>
          <pc:spChg chg="del">
            <ac:chgData name="Vrana Attila" userId="194c3184-e592-4416-aeec-d356add98691" providerId="ADAL" clId="{77F35BA1-A040-4782-A54C-E2B83840F1A6}" dt="2024-10-24T13:58:00.356" v="1063" actId="478"/>
            <ac:spMkLst>
              <pc:docMk/>
              <pc:sldMasterMk cId="2247215485" sldId="2147483648"/>
              <pc:sldLayoutMk cId="414446044" sldId="2147483657"/>
              <ac:spMk id="2" creationId="{00000000-0000-0000-0000-000000000000}"/>
            </ac:spMkLst>
          </pc:spChg>
          <pc:spChg chg="mod ord">
            <ac:chgData name="Vrana Attila" userId="194c3184-e592-4416-aeec-d356add98691" providerId="ADAL" clId="{77F35BA1-A040-4782-A54C-E2B83840F1A6}" dt="2024-10-24T14:23:06.930" v="1123" actId="14100"/>
            <ac:spMkLst>
              <pc:docMk/>
              <pc:sldMasterMk cId="2247215485" sldId="2147483648"/>
              <pc:sldLayoutMk cId="414446044" sldId="2147483657"/>
              <ac:spMk id="3" creationId="{00000000-0000-0000-0000-000000000000}"/>
            </ac:spMkLst>
          </pc:spChg>
          <pc:spChg chg="mod">
            <ac:chgData name="Vrana Attila" userId="194c3184-e592-4416-aeec-d356add98691" providerId="ADAL" clId="{77F35BA1-A040-4782-A54C-E2B83840F1A6}" dt="2024-10-24T14:23:14.705" v="1124" actId="14100"/>
            <ac:spMkLst>
              <pc:docMk/>
              <pc:sldMasterMk cId="2247215485" sldId="2147483648"/>
              <pc:sldLayoutMk cId="414446044" sldId="2147483657"/>
              <ac:spMk id="4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3:57:41.336" v="1060" actId="478"/>
            <ac:spMkLst>
              <pc:docMk/>
              <pc:sldMasterMk cId="2247215485" sldId="2147483648"/>
              <pc:sldLayoutMk cId="414446044" sldId="2147483657"/>
              <ac:spMk id="5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3:57:42.636" v="1061" actId="478"/>
            <ac:spMkLst>
              <pc:docMk/>
              <pc:sldMasterMk cId="2247215485" sldId="2147483648"/>
              <pc:sldLayoutMk cId="414446044" sldId="2147483657"/>
              <ac:spMk id="6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3:57:43.496" v="1062" actId="478"/>
            <ac:spMkLst>
              <pc:docMk/>
              <pc:sldMasterMk cId="2247215485" sldId="2147483648"/>
              <pc:sldLayoutMk cId="414446044" sldId="2147483657"/>
              <ac:spMk id="7" creationId="{00000000-0000-0000-0000-000000000000}"/>
            </ac:spMkLst>
          </pc:spChg>
          <pc:spChg chg="add mod">
            <ac:chgData name="Vrana Attila" userId="194c3184-e592-4416-aeec-d356add98691" providerId="ADAL" clId="{77F35BA1-A040-4782-A54C-E2B83840F1A6}" dt="2024-10-24T14:22:57.833" v="1121" actId="14100"/>
            <ac:spMkLst>
              <pc:docMk/>
              <pc:sldMasterMk cId="2247215485" sldId="2147483648"/>
              <pc:sldLayoutMk cId="414446044" sldId="2147483657"/>
              <ac:spMk id="8" creationId="{BE80B64C-3FC8-1965-FC15-D6F9FE3041AC}"/>
            </ac:spMkLst>
          </pc:spChg>
          <pc:spChg chg="add mod">
            <ac:chgData name="Vrana Attila" userId="194c3184-e592-4416-aeec-d356add98691" providerId="ADAL" clId="{77F35BA1-A040-4782-A54C-E2B83840F1A6}" dt="2024-10-24T14:22:55.202" v="1120" actId="1076"/>
            <ac:spMkLst>
              <pc:docMk/>
              <pc:sldMasterMk cId="2247215485" sldId="2147483648"/>
              <pc:sldLayoutMk cId="414446044" sldId="2147483657"/>
              <ac:spMk id="9" creationId="{6C01C66A-28E3-4035-EEC5-60F0DA5B964A}"/>
            </ac:spMkLst>
          </pc:spChg>
        </pc:sldLayoutChg>
        <pc:sldLayoutChg chg="delSp modSp mod">
          <pc:chgData name="Vrana Attila" userId="194c3184-e592-4416-aeec-d356add98691" providerId="ADAL" clId="{77F35BA1-A040-4782-A54C-E2B83840F1A6}" dt="2024-10-24T14:04:56.250" v="1109" actId="14100"/>
          <pc:sldLayoutMkLst>
            <pc:docMk/>
            <pc:sldMasterMk cId="2247215485" sldId="2147483648"/>
            <pc:sldLayoutMk cId="1144906156" sldId="2147483658"/>
          </pc:sldLayoutMkLst>
          <pc:spChg chg="mod">
            <ac:chgData name="Vrana Attila" userId="194c3184-e592-4416-aeec-d356add98691" providerId="ADAL" clId="{77F35BA1-A040-4782-A54C-E2B83840F1A6}" dt="2024-10-24T14:04:56.250" v="1109" actId="14100"/>
            <ac:spMkLst>
              <pc:docMk/>
              <pc:sldMasterMk cId="2247215485" sldId="2147483648"/>
              <pc:sldLayoutMk cId="1144906156" sldId="2147483658"/>
              <ac:spMk id="2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4:04:52.200" v="1108" actId="478"/>
            <ac:spMkLst>
              <pc:docMk/>
              <pc:sldMasterMk cId="2247215485" sldId="2147483648"/>
              <pc:sldLayoutMk cId="1144906156" sldId="2147483658"/>
              <ac:spMk id="3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1:01:42.027" v="698" actId="478"/>
            <ac:spMkLst>
              <pc:docMk/>
              <pc:sldMasterMk cId="2247215485" sldId="2147483648"/>
              <pc:sldLayoutMk cId="1144906156" sldId="2147483658"/>
              <ac:spMk id="4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1:01:43.306" v="699" actId="478"/>
            <ac:spMkLst>
              <pc:docMk/>
              <pc:sldMasterMk cId="2247215485" sldId="2147483648"/>
              <pc:sldLayoutMk cId="1144906156" sldId="2147483658"/>
              <ac:spMk id="5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1:01:44.318" v="700" actId="478"/>
            <ac:spMkLst>
              <pc:docMk/>
              <pc:sldMasterMk cId="2247215485" sldId="2147483648"/>
              <pc:sldLayoutMk cId="1144906156" sldId="2147483658"/>
              <ac:spMk id="6" creationId="{00000000-0000-0000-0000-000000000000}"/>
            </ac:spMkLst>
          </pc:spChg>
        </pc:sldLayoutChg>
        <pc:sldLayoutChg chg="delSp mod">
          <pc:chgData name="Vrana Attila" userId="194c3184-e592-4416-aeec-d356add98691" providerId="ADAL" clId="{77F35BA1-A040-4782-A54C-E2B83840F1A6}" dt="2024-10-24T14:21:35.772" v="1111" actId="478"/>
          <pc:sldLayoutMkLst>
            <pc:docMk/>
            <pc:sldMasterMk cId="2247215485" sldId="2147483648"/>
            <pc:sldLayoutMk cId="945515717" sldId="2147483659"/>
          </pc:sldLayoutMkLst>
          <pc:spChg chg="del">
            <ac:chgData name="Vrana Attila" userId="194c3184-e592-4416-aeec-d356add98691" providerId="ADAL" clId="{77F35BA1-A040-4782-A54C-E2B83840F1A6}" dt="2024-10-24T14:21:35.772" v="1111" actId="478"/>
            <ac:spMkLst>
              <pc:docMk/>
              <pc:sldMasterMk cId="2247215485" sldId="2147483648"/>
              <pc:sldLayoutMk cId="945515717" sldId="2147483659"/>
              <ac:spMk id="2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4:21:35.134" v="1110" actId="478"/>
            <ac:spMkLst>
              <pc:docMk/>
              <pc:sldMasterMk cId="2247215485" sldId="2147483648"/>
              <pc:sldLayoutMk cId="945515717" sldId="2147483659"/>
              <ac:spMk id="3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1:01:36.598" v="695" actId="478"/>
            <ac:spMkLst>
              <pc:docMk/>
              <pc:sldMasterMk cId="2247215485" sldId="2147483648"/>
              <pc:sldLayoutMk cId="945515717" sldId="2147483659"/>
              <ac:spMk id="4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1:01:38.266" v="696" actId="478"/>
            <ac:spMkLst>
              <pc:docMk/>
              <pc:sldMasterMk cId="2247215485" sldId="2147483648"/>
              <pc:sldLayoutMk cId="945515717" sldId="2147483659"/>
              <ac:spMk id="5" creationId="{00000000-0000-0000-0000-000000000000}"/>
            </ac:spMkLst>
          </pc:spChg>
          <pc:spChg chg="del">
            <ac:chgData name="Vrana Attila" userId="194c3184-e592-4416-aeec-d356add98691" providerId="ADAL" clId="{77F35BA1-A040-4782-A54C-E2B83840F1A6}" dt="2024-10-24T11:01:39.707" v="697" actId="478"/>
            <ac:spMkLst>
              <pc:docMk/>
              <pc:sldMasterMk cId="2247215485" sldId="2147483648"/>
              <pc:sldLayoutMk cId="945515717" sldId="2147483659"/>
              <ac:spMk id="6" creationId="{00000000-0000-0000-0000-000000000000}"/>
            </ac:spMkLst>
          </pc:spChg>
        </pc:sldLayoutChg>
      </pc:sldMasterChg>
    </pc:docChg>
  </pc:docChgLst>
  <pc:docChgLst>
    <pc:chgData name="Vrana Attila" userId="194c3184-e592-4416-aeec-d356add98691" providerId="ADAL" clId="{D6A3CE0E-08E1-46FC-8D6A-5D4022B552C6}"/>
    <pc:docChg chg="undo custSel addSld delSld modSld modMainMaster">
      <pc:chgData name="Vrana Attila" userId="194c3184-e592-4416-aeec-d356add98691" providerId="ADAL" clId="{D6A3CE0E-08E1-46FC-8D6A-5D4022B552C6}" dt="2024-10-24T18:46:55.885" v="587" actId="14100"/>
      <pc:docMkLst>
        <pc:docMk/>
      </pc:docMkLst>
      <pc:sldChg chg="del">
        <pc:chgData name="Vrana Attila" userId="194c3184-e592-4416-aeec-d356add98691" providerId="ADAL" clId="{D6A3CE0E-08E1-46FC-8D6A-5D4022B552C6}" dt="2024-10-24T18:06:39.961" v="273" actId="47"/>
        <pc:sldMkLst>
          <pc:docMk/>
          <pc:sldMk cId="3379878850" sldId="260"/>
        </pc:sldMkLst>
      </pc:sldChg>
      <pc:sldChg chg="addSp delSp modSp mod chgLayout">
        <pc:chgData name="Vrana Attila" userId="194c3184-e592-4416-aeec-d356add98691" providerId="ADAL" clId="{D6A3CE0E-08E1-46FC-8D6A-5D4022B552C6}" dt="2024-10-24T18:41:48.260" v="580" actId="700"/>
        <pc:sldMkLst>
          <pc:docMk/>
          <pc:sldMk cId="2520178900" sldId="279"/>
        </pc:sldMkLst>
        <pc:spChg chg="add del mod">
          <ac:chgData name="Vrana Attila" userId="194c3184-e592-4416-aeec-d356add98691" providerId="ADAL" clId="{D6A3CE0E-08E1-46FC-8D6A-5D4022B552C6}" dt="2024-10-24T18:38:33.508" v="541" actId="700"/>
          <ac:spMkLst>
            <pc:docMk/>
            <pc:sldMk cId="2520178900" sldId="279"/>
            <ac:spMk id="2" creationId="{2D7CBE25-3F63-CC0D-7B5A-730A448CF926}"/>
          </ac:spMkLst>
        </pc:spChg>
        <pc:spChg chg="add del mod">
          <ac:chgData name="Vrana Attila" userId="194c3184-e592-4416-aeec-d356add98691" providerId="ADAL" clId="{D6A3CE0E-08E1-46FC-8D6A-5D4022B552C6}" dt="2024-10-24T18:38:33.508" v="541" actId="700"/>
          <ac:spMkLst>
            <pc:docMk/>
            <pc:sldMk cId="2520178900" sldId="279"/>
            <ac:spMk id="3" creationId="{87DC3200-C7FE-833C-C857-4C52C6FD5E3F}"/>
          </ac:spMkLst>
        </pc:spChg>
        <pc:spChg chg="add del mod ord">
          <ac:chgData name="Vrana Attila" userId="194c3184-e592-4416-aeec-d356add98691" providerId="ADAL" clId="{D6A3CE0E-08E1-46FC-8D6A-5D4022B552C6}" dt="2024-10-24T18:41:48.260" v="580" actId="700"/>
          <ac:spMkLst>
            <pc:docMk/>
            <pc:sldMk cId="2520178900" sldId="279"/>
            <ac:spMk id="4" creationId="{C9C14D25-05C2-6719-E3C4-D09F9C0DAF7C}"/>
          </ac:spMkLst>
        </pc:spChg>
        <pc:spChg chg="del mod">
          <ac:chgData name="Vrana Attila" userId="194c3184-e592-4416-aeec-d356add98691" providerId="ADAL" clId="{D6A3CE0E-08E1-46FC-8D6A-5D4022B552C6}" dt="2024-10-24T18:32:18.785" v="441" actId="478"/>
          <ac:spMkLst>
            <pc:docMk/>
            <pc:sldMk cId="2520178900" sldId="279"/>
            <ac:spMk id="5" creationId="{57E79108-64A6-A28F-06A6-8B169D411E83}"/>
          </ac:spMkLst>
        </pc:spChg>
        <pc:spChg chg="del">
          <ac:chgData name="Vrana Attila" userId="194c3184-e592-4416-aeec-d356add98691" providerId="ADAL" clId="{D6A3CE0E-08E1-46FC-8D6A-5D4022B552C6}" dt="2024-10-24T18:32:22.795" v="442" actId="478"/>
          <ac:spMkLst>
            <pc:docMk/>
            <pc:sldMk cId="2520178900" sldId="279"/>
            <ac:spMk id="6" creationId="{8310CB1E-B639-44D7-0DFD-83A278D19286}"/>
          </ac:spMkLst>
        </pc:spChg>
        <pc:spChg chg="add del mod ord">
          <ac:chgData name="Vrana Attila" userId="194c3184-e592-4416-aeec-d356add98691" providerId="ADAL" clId="{D6A3CE0E-08E1-46FC-8D6A-5D4022B552C6}" dt="2024-10-24T18:41:48.260" v="580" actId="700"/>
          <ac:spMkLst>
            <pc:docMk/>
            <pc:sldMk cId="2520178900" sldId="279"/>
            <ac:spMk id="7" creationId="{63F501A1-0C4B-DE75-B3DE-DDB3068481AC}"/>
          </ac:spMkLst>
        </pc:spChg>
        <pc:spChg chg="add mod ord">
          <ac:chgData name="Vrana Attila" userId="194c3184-e592-4416-aeec-d356add98691" providerId="ADAL" clId="{D6A3CE0E-08E1-46FC-8D6A-5D4022B552C6}" dt="2024-10-24T18:41:48.260" v="580" actId="700"/>
          <ac:spMkLst>
            <pc:docMk/>
            <pc:sldMk cId="2520178900" sldId="279"/>
            <ac:spMk id="8" creationId="{0CEB1772-2BAF-E5EA-AF17-3F097748B6E5}"/>
          </ac:spMkLst>
        </pc:spChg>
        <pc:spChg chg="add mod ord">
          <ac:chgData name="Vrana Attila" userId="194c3184-e592-4416-aeec-d356add98691" providerId="ADAL" clId="{D6A3CE0E-08E1-46FC-8D6A-5D4022B552C6}" dt="2024-10-24T18:41:48.260" v="580" actId="700"/>
          <ac:spMkLst>
            <pc:docMk/>
            <pc:sldMk cId="2520178900" sldId="279"/>
            <ac:spMk id="9" creationId="{7D66FC50-4F16-95AD-5CC1-0AFF06C8F283}"/>
          </ac:spMkLst>
        </pc:spChg>
        <pc:spChg chg="add mod ord">
          <ac:chgData name="Vrana Attila" userId="194c3184-e592-4416-aeec-d356add98691" providerId="ADAL" clId="{D6A3CE0E-08E1-46FC-8D6A-5D4022B552C6}" dt="2024-10-24T18:41:48.260" v="580" actId="700"/>
          <ac:spMkLst>
            <pc:docMk/>
            <pc:sldMk cId="2520178900" sldId="279"/>
            <ac:spMk id="10" creationId="{8125B08B-E347-8BDD-1753-FC5B6A890CF7}"/>
          </ac:spMkLst>
        </pc:spChg>
      </pc:sldChg>
      <pc:sldChg chg="del">
        <pc:chgData name="Vrana Attila" userId="194c3184-e592-4416-aeec-d356add98691" providerId="ADAL" clId="{D6A3CE0E-08E1-46FC-8D6A-5D4022B552C6}" dt="2024-10-24T18:06:38.870" v="272" actId="47"/>
        <pc:sldMkLst>
          <pc:docMk/>
          <pc:sldMk cId="516234109" sldId="280"/>
        </pc:sldMkLst>
      </pc:sldChg>
      <pc:sldChg chg="addSp delSp modSp new mod modClrScheme chgLayout">
        <pc:chgData name="Vrana Attila" userId="194c3184-e592-4416-aeec-d356add98691" providerId="ADAL" clId="{D6A3CE0E-08E1-46FC-8D6A-5D4022B552C6}" dt="2024-10-24T18:16:32.151" v="321" actId="700"/>
        <pc:sldMkLst>
          <pc:docMk/>
          <pc:sldMk cId="2940688094" sldId="280"/>
        </pc:sldMkLst>
        <pc:spChg chg="del">
          <ac:chgData name="Vrana Attila" userId="194c3184-e592-4416-aeec-d356add98691" providerId="ADAL" clId="{D6A3CE0E-08E1-46FC-8D6A-5D4022B552C6}" dt="2024-10-24T18:06:49.637" v="275" actId="700"/>
          <ac:spMkLst>
            <pc:docMk/>
            <pc:sldMk cId="2940688094" sldId="280"/>
            <ac:spMk id="2" creationId="{1B608B8F-D7E5-133A-15CE-C8252C14C517}"/>
          </ac:spMkLst>
        </pc:spChg>
        <pc:spChg chg="del">
          <ac:chgData name="Vrana Attila" userId="194c3184-e592-4416-aeec-d356add98691" providerId="ADAL" clId="{D6A3CE0E-08E1-46FC-8D6A-5D4022B552C6}" dt="2024-10-24T18:06:49.637" v="275" actId="700"/>
          <ac:spMkLst>
            <pc:docMk/>
            <pc:sldMk cId="2940688094" sldId="280"/>
            <ac:spMk id="3" creationId="{49D0C525-D673-F750-87F5-E055534A2106}"/>
          </ac:spMkLst>
        </pc:spChg>
        <pc:spChg chg="add del mod ord">
          <ac:chgData name="Vrana Attila" userId="194c3184-e592-4416-aeec-d356add98691" providerId="ADAL" clId="{D6A3CE0E-08E1-46FC-8D6A-5D4022B552C6}" dt="2024-10-24T18:07:14.582" v="276" actId="700"/>
          <ac:spMkLst>
            <pc:docMk/>
            <pc:sldMk cId="2940688094" sldId="280"/>
            <ac:spMk id="4" creationId="{26F18719-7164-AA1B-AEF5-D7F5E6BA934D}"/>
          </ac:spMkLst>
        </pc:spChg>
        <pc:spChg chg="add del mod ord">
          <ac:chgData name="Vrana Attila" userId="194c3184-e592-4416-aeec-d356add98691" providerId="ADAL" clId="{D6A3CE0E-08E1-46FC-8D6A-5D4022B552C6}" dt="2024-10-24T18:07:14.582" v="276" actId="700"/>
          <ac:spMkLst>
            <pc:docMk/>
            <pc:sldMk cId="2940688094" sldId="280"/>
            <ac:spMk id="5" creationId="{09B5BEFA-9CD7-6FFE-34A0-A832A53D8F28}"/>
          </ac:spMkLst>
        </pc:spChg>
        <pc:spChg chg="add del mod ord">
          <ac:chgData name="Vrana Attila" userId="194c3184-e592-4416-aeec-d356add98691" providerId="ADAL" clId="{D6A3CE0E-08E1-46FC-8D6A-5D4022B552C6}" dt="2024-10-24T18:16:32.151" v="321" actId="700"/>
          <ac:spMkLst>
            <pc:docMk/>
            <pc:sldMk cId="2940688094" sldId="280"/>
            <ac:spMk id="6" creationId="{D028BF62-3947-BEFB-4F56-B0252D950F3B}"/>
          </ac:spMkLst>
        </pc:spChg>
        <pc:spChg chg="add mod ord">
          <ac:chgData name="Vrana Attila" userId="194c3184-e592-4416-aeec-d356add98691" providerId="ADAL" clId="{D6A3CE0E-08E1-46FC-8D6A-5D4022B552C6}" dt="2024-10-24T18:16:32.151" v="321" actId="700"/>
          <ac:spMkLst>
            <pc:docMk/>
            <pc:sldMk cId="2940688094" sldId="280"/>
            <ac:spMk id="7" creationId="{3B12D916-0B89-AC7C-71C9-35522397BED8}"/>
          </ac:spMkLst>
        </pc:spChg>
        <pc:spChg chg="add mod ord">
          <ac:chgData name="Vrana Attila" userId="194c3184-e592-4416-aeec-d356add98691" providerId="ADAL" clId="{D6A3CE0E-08E1-46FC-8D6A-5D4022B552C6}" dt="2024-10-24T18:16:32.151" v="321" actId="700"/>
          <ac:spMkLst>
            <pc:docMk/>
            <pc:sldMk cId="2940688094" sldId="280"/>
            <ac:spMk id="8" creationId="{20734621-0FC4-4D0D-4CF0-023567360EE1}"/>
          </ac:spMkLst>
        </pc:spChg>
      </pc:sldChg>
      <pc:sldChg chg="addSp delSp modSp new mod modClrScheme chgLayout">
        <pc:chgData name="Vrana Attila" userId="194c3184-e592-4416-aeec-d356add98691" providerId="ADAL" clId="{D6A3CE0E-08E1-46FC-8D6A-5D4022B552C6}" dt="2024-10-24T18:16:46.125" v="322" actId="700"/>
        <pc:sldMkLst>
          <pc:docMk/>
          <pc:sldMk cId="580137018" sldId="281"/>
        </pc:sldMkLst>
        <pc:spChg chg="del mod ord">
          <ac:chgData name="Vrana Attila" userId="194c3184-e592-4416-aeec-d356add98691" providerId="ADAL" clId="{D6A3CE0E-08E1-46FC-8D6A-5D4022B552C6}" dt="2024-10-24T18:16:46.125" v="322" actId="700"/>
          <ac:spMkLst>
            <pc:docMk/>
            <pc:sldMk cId="580137018" sldId="281"/>
            <ac:spMk id="2" creationId="{D1A77784-01B9-A423-534B-5443133E7A31}"/>
          </ac:spMkLst>
        </pc:spChg>
        <pc:spChg chg="del">
          <ac:chgData name="Vrana Attila" userId="194c3184-e592-4416-aeec-d356add98691" providerId="ADAL" clId="{D6A3CE0E-08E1-46FC-8D6A-5D4022B552C6}" dt="2024-10-24T18:16:46.125" v="322" actId="700"/>
          <ac:spMkLst>
            <pc:docMk/>
            <pc:sldMk cId="580137018" sldId="281"/>
            <ac:spMk id="3" creationId="{410F5B26-9E66-5CDD-F9C2-A80838A3FCA0}"/>
          </ac:spMkLst>
        </pc:spChg>
        <pc:spChg chg="add mod ord">
          <ac:chgData name="Vrana Attila" userId="194c3184-e592-4416-aeec-d356add98691" providerId="ADAL" clId="{D6A3CE0E-08E1-46FC-8D6A-5D4022B552C6}" dt="2024-10-24T18:16:46.125" v="322" actId="700"/>
          <ac:spMkLst>
            <pc:docMk/>
            <pc:sldMk cId="580137018" sldId="281"/>
            <ac:spMk id="4" creationId="{26389659-3F43-58EE-FEBA-5D9F1F15074C}"/>
          </ac:spMkLst>
        </pc:spChg>
        <pc:spChg chg="add mod ord">
          <ac:chgData name="Vrana Attila" userId="194c3184-e592-4416-aeec-d356add98691" providerId="ADAL" clId="{D6A3CE0E-08E1-46FC-8D6A-5D4022B552C6}" dt="2024-10-24T18:16:46.125" v="322" actId="700"/>
          <ac:spMkLst>
            <pc:docMk/>
            <pc:sldMk cId="580137018" sldId="281"/>
            <ac:spMk id="5" creationId="{EE4A8080-C8B6-AE09-0385-E2B40C337E31}"/>
          </ac:spMkLst>
        </pc:spChg>
      </pc:sldChg>
      <pc:sldChg chg="addSp delSp modSp new mod modClrScheme chgLayout">
        <pc:chgData name="Vrana Attila" userId="194c3184-e592-4416-aeec-d356add98691" providerId="ADAL" clId="{D6A3CE0E-08E1-46FC-8D6A-5D4022B552C6}" dt="2024-10-24T18:16:52.502" v="323" actId="700"/>
        <pc:sldMkLst>
          <pc:docMk/>
          <pc:sldMk cId="3040653011" sldId="282"/>
        </pc:sldMkLst>
        <pc:spChg chg="del mod ord">
          <ac:chgData name="Vrana Attila" userId="194c3184-e592-4416-aeec-d356add98691" providerId="ADAL" clId="{D6A3CE0E-08E1-46FC-8D6A-5D4022B552C6}" dt="2024-10-24T18:16:52.502" v="323" actId="700"/>
          <ac:spMkLst>
            <pc:docMk/>
            <pc:sldMk cId="3040653011" sldId="282"/>
            <ac:spMk id="2" creationId="{2869FE6E-A047-DD92-2931-FB8518A15A07}"/>
          </ac:spMkLst>
        </pc:spChg>
        <pc:spChg chg="del">
          <ac:chgData name="Vrana Attila" userId="194c3184-e592-4416-aeec-d356add98691" providerId="ADAL" clId="{D6A3CE0E-08E1-46FC-8D6A-5D4022B552C6}" dt="2024-10-24T18:16:52.502" v="323" actId="700"/>
          <ac:spMkLst>
            <pc:docMk/>
            <pc:sldMk cId="3040653011" sldId="282"/>
            <ac:spMk id="3" creationId="{248757DB-BD49-51D7-62A4-A9B5933E95EF}"/>
          </ac:spMkLst>
        </pc:spChg>
        <pc:spChg chg="add mod ord">
          <ac:chgData name="Vrana Attila" userId="194c3184-e592-4416-aeec-d356add98691" providerId="ADAL" clId="{D6A3CE0E-08E1-46FC-8D6A-5D4022B552C6}" dt="2024-10-24T18:16:52.502" v="323" actId="700"/>
          <ac:spMkLst>
            <pc:docMk/>
            <pc:sldMk cId="3040653011" sldId="282"/>
            <ac:spMk id="4" creationId="{F4AD3C7C-7EA9-2826-372E-1A1EFCE9AF4D}"/>
          </ac:spMkLst>
        </pc:spChg>
        <pc:spChg chg="add mod ord">
          <ac:chgData name="Vrana Attila" userId="194c3184-e592-4416-aeec-d356add98691" providerId="ADAL" clId="{D6A3CE0E-08E1-46FC-8D6A-5D4022B552C6}" dt="2024-10-24T18:16:52.502" v="323" actId="700"/>
          <ac:spMkLst>
            <pc:docMk/>
            <pc:sldMk cId="3040653011" sldId="282"/>
            <ac:spMk id="5" creationId="{F259EFC4-B883-BABD-757B-36303A39D71C}"/>
          </ac:spMkLst>
        </pc:spChg>
      </pc:sldChg>
      <pc:sldChg chg="addSp delSp modSp new mod modClrScheme chgLayout">
        <pc:chgData name="Vrana Attila" userId="194c3184-e592-4416-aeec-d356add98691" providerId="ADAL" clId="{D6A3CE0E-08E1-46FC-8D6A-5D4022B552C6}" dt="2024-10-24T18:17:12.529" v="324" actId="700"/>
        <pc:sldMkLst>
          <pc:docMk/>
          <pc:sldMk cId="4171098811" sldId="283"/>
        </pc:sldMkLst>
        <pc:spChg chg="del mod ord">
          <ac:chgData name="Vrana Attila" userId="194c3184-e592-4416-aeec-d356add98691" providerId="ADAL" clId="{D6A3CE0E-08E1-46FC-8D6A-5D4022B552C6}" dt="2024-10-24T18:17:12.529" v="324" actId="700"/>
          <ac:spMkLst>
            <pc:docMk/>
            <pc:sldMk cId="4171098811" sldId="283"/>
            <ac:spMk id="2" creationId="{B249389F-10C9-BE49-7E69-D37D2A20E5DC}"/>
          </ac:spMkLst>
        </pc:spChg>
        <pc:spChg chg="del mod ord">
          <ac:chgData name="Vrana Attila" userId="194c3184-e592-4416-aeec-d356add98691" providerId="ADAL" clId="{D6A3CE0E-08E1-46FC-8D6A-5D4022B552C6}" dt="2024-10-24T18:17:12.529" v="324" actId="700"/>
          <ac:spMkLst>
            <pc:docMk/>
            <pc:sldMk cId="4171098811" sldId="283"/>
            <ac:spMk id="3" creationId="{07F465C9-5AFD-218E-08A3-F242D617A44F}"/>
          </ac:spMkLst>
        </pc:spChg>
        <pc:spChg chg="add mod ord">
          <ac:chgData name="Vrana Attila" userId="194c3184-e592-4416-aeec-d356add98691" providerId="ADAL" clId="{D6A3CE0E-08E1-46FC-8D6A-5D4022B552C6}" dt="2024-10-24T18:17:12.529" v="324" actId="700"/>
          <ac:spMkLst>
            <pc:docMk/>
            <pc:sldMk cId="4171098811" sldId="283"/>
            <ac:spMk id="4" creationId="{44E0C23E-327D-B750-2075-5C1CD5EEEE1D}"/>
          </ac:spMkLst>
        </pc:spChg>
        <pc:spChg chg="add mod ord">
          <ac:chgData name="Vrana Attila" userId="194c3184-e592-4416-aeec-d356add98691" providerId="ADAL" clId="{D6A3CE0E-08E1-46FC-8D6A-5D4022B552C6}" dt="2024-10-24T18:17:12.529" v="324" actId="700"/>
          <ac:spMkLst>
            <pc:docMk/>
            <pc:sldMk cId="4171098811" sldId="283"/>
            <ac:spMk id="5" creationId="{9345DA11-E16B-F225-0A1F-AAB00F2DE9DD}"/>
          </ac:spMkLst>
        </pc:spChg>
        <pc:spChg chg="add mod ord">
          <ac:chgData name="Vrana Attila" userId="194c3184-e592-4416-aeec-d356add98691" providerId="ADAL" clId="{D6A3CE0E-08E1-46FC-8D6A-5D4022B552C6}" dt="2024-10-24T18:17:12.529" v="324" actId="700"/>
          <ac:spMkLst>
            <pc:docMk/>
            <pc:sldMk cId="4171098811" sldId="283"/>
            <ac:spMk id="6" creationId="{8B06954A-B566-35D3-8523-C3DD714EF726}"/>
          </ac:spMkLst>
        </pc:spChg>
      </pc:sldChg>
      <pc:sldChg chg="addSp delSp modSp new del mod modClrScheme chgLayout">
        <pc:chgData name="Vrana Attila" userId="194c3184-e592-4416-aeec-d356add98691" providerId="ADAL" clId="{D6A3CE0E-08E1-46FC-8D6A-5D4022B552C6}" dt="2024-10-24T18:21:20.458" v="350" actId="47"/>
        <pc:sldMkLst>
          <pc:docMk/>
          <pc:sldMk cId="249880633" sldId="284"/>
        </pc:sldMkLst>
        <pc:spChg chg="del mod ord">
          <ac:chgData name="Vrana Attila" userId="194c3184-e592-4416-aeec-d356add98691" providerId="ADAL" clId="{D6A3CE0E-08E1-46FC-8D6A-5D4022B552C6}" dt="2024-10-24T18:17:19.697" v="325" actId="700"/>
          <ac:spMkLst>
            <pc:docMk/>
            <pc:sldMk cId="249880633" sldId="284"/>
            <ac:spMk id="2" creationId="{7476DD4F-8754-9268-A5F9-5C931C2AC164}"/>
          </ac:spMkLst>
        </pc:spChg>
        <pc:spChg chg="del mod ord">
          <ac:chgData name="Vrana Attila" userId="194c3184-e592-4416-aeec-d356add98691" providerId="ADAL" clId="{D6A3CE0E-08E1-46FC-8D6A-5D4022B552C6}" dt="2024-10-24T18:17:19.697" v="325" actId="700"/>
          <ac:spMkLst>
            <pc:docMk/>
            <pc:sldMk cId="249880633" sldId="284"/>
            <ac:spMk id="3" creationId="{2FD478EA-7E6B-D96F-B4B7-6F3E1561CC1F}"/>
          </ac:spMkLst>
        </pc:spChg>
        <pc:spChg chg="add mod ord">
          <ac:chgData name="Vrana Attila" userId="194c3184-e592-4416-aeec-d356add98691" providerId="ADAL" clId="{D6A3CE0E-08E1-46FC-8D6A-5D4022B552C6}" dt="2024-10-24T18:17:19.697" v="325" actId="700"/>
          <ac:spMkLst>
            <pc:docMk/>
            <pc:sldMk cId="249880633" sldId="284"/>
            <ac:spMk id="4" creationId="{486C595A-9313-C619-9581-335AFE1F1FB0}"/>
          </ac:spMkLst>
        </pc:spChg>
        <pc:spChg chg="add mod ord">
          <ac:chgData name="Vrana Attila" userId="194c3184-e592-4416-aeec-d356add98691" providerId="ADAL" clId="{D6A3CE0E-08E1-46FC-8D6A-5D4022B552C6}" dt="2024-10-24T18:17:19.697" v="325" actId="700"/>
          <ac:spMkLst>
            <pc:docMk/>
            <pc:sldMk cId="249880633" sldId="284"/>
            <ac:spMk id="5" creationId="{28A66E7E-2413-E560-DAC8-5D95E2B06609}"/>
          </ac:spMkLst>
        </pc:spChg>
        <pc:spChg chg="add mod ord">
          <ac:chgData name="Vrana Attila" userId="194c3184-e592-4416-aeec-d356add98691" providerId="ADAL" clId="{D6A3CE0E-08E1-46FC-8D6A-5D4022B552C6}" dt="2024-10-24T18:17:19.697" v="325" actId="700"/>
          <ac:spMkLst>
            <pc:docMk/>
            <pc:sldMk cId="249880633" sldId="284"/>
            <ac:spMk id="6" creationId="{8C3C03E2-423F-4752-188F-D03C2129E598}"/>
          </ac:spMkLst>
        </pc:spChg>
        <pc:spChg chg="add mod ord">
          <ac:chgData name="Vrana Attila" userId="194c3184-e592-4416-aeec-d356add98691" providerId="ADAL" clId="{D6A3CE0E-08E1-46FC-8D6A-5D4022B552C6}" dt="2024-10-24T18:17:19.697" v="325" actId="700"/>
          <ac:spMkLst>
            <pc:docMk/>
            <pc:sldMk cId="249880633" sldId="284"/>
            <ac:spMk id="7" creationId="{D593A6F0-F37A-049F-5DF1-0CD107C3A221}"/>
          </ac:spMkLst>
        </pc:spChg>
      </pc:sldChg>
      <pc:sldChg chg="addSp delSp modSp new mod modClrScheme chgLayout">
        <pc:chgData name="Vrana Attila" userId="194c3184-e592-4416-aeec-d356add98691" providerId="ADAL" clId="{D6A3CE0E-08E1-46FC-8D6A-5D4022B552C6}" dt="2024-10-24T18:18:35.355" v="328" actId="700"/>
        <pc:sldMkLst>
          <pc:docMk/>
          <pc:sldMk cId="3084334868" sldId="285"/>
        </pc:sldMkLst>
        <pc:spChg chg="del mod ord">
          <ac:chgData name="Vrana Attila" userId="194c3184-e592-4416-aeec-d356add98691" providerId="ADAL" clId="{D6A3CE0E-08E1-46FC-8D6A-5D4022B552C6}" dt="2024-10-24T18:18:35.355" v="328" actId="700"/>
          <ac:spMkLst>
            <pc:docMk/>
            <pc:sldMk cId="3084334868" sldId="285"/>
            <ac:spMk id="2" creationId="{73CF04C7-5BD8-2240-6D80-D4002C5AF6E2}"/>
          </ac:spMkLst>
        </pc:spChg>
        <pc:spChg chg="del mod ord">
          <ac:chgData name="Vrana Attila" userId="194c3184-e592-4416-aeec-d356add98691" providerId="ADAL" clId="{D6A3CE0E-08E1-46FC-8D6A-5D4022B552C6}" dt="2024-10-24T18:18:35.355" v="328" actId="700"/>
          <ac:spMkLst>
            <pc:docMk/>
            <pc:sldMk cId="3084334868" sldId="285"/>
            <ac:spMk id="3" creationId="{2A600E20-86C0-4FB8-B986-B644FD2F1100}"/>
          </ac:spMkLst>
        </pc:spChg>
        <pc:spChg chg="del">
          <ac:chgData name="Vrana Attila" userId="194c3184-e592-4416-aeec-d356add98691" providerId="ADAL" clId="{D6A3CE0E-08E1-46FC-8D6A-5D4022B552C6}" dt="2024-10-24T18:18:35.355" v="328" actId="700"/>
          <ac:spMkLst>
            <pc:docMk/>
            <pc:sldMk cId="3084334868" sldId="285"/>
            <ac:spMk id="4" creationId="{C6517806-9663-A535-D441-5C93EFE54513}"/>
          </ac:spMkLst>
        </pc:spChg>
        <pc:spChg chg="del mod ord">
          <ac:chgData name="Vrana Attila" userId="194c3184-e592-4416-aeec-d356add98691" providerId="ADAL" clId="{D6A3CE0E-08E1-46FC-8D6A-5D4022B552C6}" dt="2024-10-24T18:18:35.355" v="328" actId="700"/>
          <ac:spMkLst>
            <pc:docMk/>
            <pc:sldMk cId="3084334868" sldId="285"/>
            <ac:spMk id="5" creationId="{3D72D91A-C33E-84B3-3EED-53E4079011BE}"/>
          </ac:spMkLst>
        </pc:spChg>
        <pc:spChg chg="add mod ord">
          <ac:chgData name="Vrana Attila" userId="194c3184-e592-4416-aeec-d356add98691" providerId="ADAL" clId="{D6A3CE0E-08E1-46FC-8D6A-5D4022B552C6}" dt="2024-10-24T18:18:35.355" v="328" actId="700"/>
          <ac:spMkLst>
            <pc:docMk/>
            <pc:sldMk cId="3084334868" sldId="285"/>
            <ac:spMk id="6" creationId="{882EE2F2-FE9F-128C-1493-0ABDCAA2FC7E}"/>
          </ac:spMkLst>
        </pc:spChg>
        <pc:spChg chg="add mod ord">
          <ac:chgData name="Vrana Attila" userId="194c3184-e592-4416-aeec-d356add98691" providerId="ADAL" clId="{D6A3CE0E-08E1-46FC-8D6A-5D4022B552C6}" dt="2024-10-24T18:18:35.355" v="328" actId="700"/>
          <ac:spMkLst>
            <pc:docMk/>
            <pc:sldMk cId="3084334868" sldId="285"/>
            <ac:spMk id="7" creationId="{DEA75A34-CFAF-C2E7-2F87-788AA6C9F938}"/>
          </ac:spMkLst>
        </pc:spChg>
        <pc:spChg chg="add mod ord">
          <ac:chgData name="Vrana Attila" userId="194c3184-e592-4416-aeec-d356add98691" providerId="ADAL" clId="{D6A3CE0E-08E1-46FC-8D6A-5D4022B552C6}" dt="2024-10-24T18:18:35.355" v="328" actId="700"/>
          <ac:spMkLst>
            <pc:docMk/>
            <pc:sldMk cId="3084334868" sldId="285"/>
            <ac:spMk id="8" creationId="{0ADA6FCA-AA39-67CD-C118-CD1180F2F976}"/>
          </ac:spMkLst>
        </pc:spChg>
      </pc:sldChg>
      <pc:sldChg chg="addSp delSp modSp add mod modClrScheme chgLayout">
        <pc:chgData name="Vrana Attila" userId="194c3184-e592-4416-aeec-d356add98691" providerId="ADAL" clId="{D6A3CE0E-08E1-46FC-8D6A-5D4022B552C6}" dt="2024-10-24T18:18:42.477" v="329" actId="700"/>
        <pc:sldMkLst>
          <pc:docMk/>
          <pc:sldMk cId="2992067952" sldId="286"/>
        </pc:sldMkLst>
        <pc:spChg chg="del mod ord">
          <ac:chgData name="Vrana Attila" userId="194c3184-e592-4416-aeec-d356add98691" providerId="ADAL" clId="{D6A3CE0E-08E1-46FC-8D6A-5D4022B552C6}" dt="2024-10-24T18:18:42.477" v="329" actId="700"/>
          <ac:spMkLst>
            <pc:docMk/>
            <pc:sldMk cId="2992067952" sldId="286"/>
            <ac:spMk id="2" creationId="{73CF04C7-5BD8-2240-6D80-D4002C5AF6E2}"/>
          </ac:spMkLst>
        </pc:spChg>
        <pc:spChg chg="del mod ord">
          <ac:chgData name="Vrana Attila" userId="194c3184-e592-4416-aeec-d356add98691" providerId="ADAL" clId="{D6A3CE0E-08E1-46FC-8D6A-5D4022B552C6}" dt="2024-10-24T18:18:42.477" v="329" actId="700"/>
          <ac:spMkLst>
            <pc:docMk/>
            <pc:sldMk cId="2992067952" sldId="286"/>
            <ac:spMk id="3" creationId="{2A600E20-86C0-4FB8-B986-B644FD2F1100}"/>
          </ac:spMkLst>
        </pc:spChg>
        <pc:spChg chg="del">
          <ac:chgData name="Vrana Attila" userId="194c3184-e592-4416-aeec-d356add98691" providerId="ADAL" clId="{D6A3CE0E-08E1-46FC-8D6A-5D4022B552C6}" dt="2024-10-24T18:18:42.477" v="329" actId="700"/>
          <ac:spMkLst>
            <pc:docMk/>
            <pc:sldMk cId="2992067952" sldId="286"/>
            <ac:spMk id="4" creationId="{C6517806-9663-A535-D441-5C93EFE54513}"/>
          </ac:spMkLst>
        </pc:spChg>
        <pc:spChg chg="del">
          <ac:chgData name="Vrana Attila" userId="194c3184-e592-4416-aeec-d356add98691" providerId="ADAL" clId="{D6A3CE0E-08E1-46FC-8D6A-5D4022B552C6}" dt="2024-10-24T18:18:42.477" v="329" actId="700"/>
          <ac:spMkLst>
            <pc:docMk/>
            <pc:sldMk cId="2992067952" sldId="286"/>
            <ac:spMk id="5" creationId="{3D72D91A-C33E-84B3-3EED-53E4079011BE}"/>
          </ac:spMkLst>
        </pc:spChg>
        <pc:spChg chg="add mod ord">
          <ac:chgData name="Vrana Attila" userId="194c3184-e592-4416-aeec-d356add98691" providerId="ADAL" clId="{D6A3CE0E-08E1-46FC-8D6A-5D4022B552C6}" dt="2024-10-24T18:18:42.477" v="329" actId="700"/>
          <ac:spMkLst>
            <pc:docMk/>
            <pc:sldMk cId="2992067952" sldId="286"/>
            <ac:spMk id="6" creationId="{BCBBB3C7-1E84-EF82-C90E-C2CF34F9CC0C}"/>
          </ac:spMkLst>
        </pc:spChg>
        <pc:spChg chg="add mod ord">
          <ac:chgData name="Vrana Attila" userId="194c3184-e592-4416-aeec-d356add98691" providerId="ADAL" clId="{D6A3CE0E-08E1-46FC-8D6A-5D4022B552C6}" dt="2024-10-24T18:18:42.477" v="329" actId="700"/>
          <ac:spMkLst>
            <pc:docMk/>
            <pc:sldMk cId="2992067952" sldId="286"/>
            <ac:spMk id="7" creationId="{25550664-4A90-2A0C-4C41-52D04F3DD08C}"/>
          </ac:spMkLst>
        </pc:spChg>
      </pc:sldChg>
      <pc:sldChg chg="addSp delSp modSp add mod modClrScheme chgLayout">
        <pc:chgData name="Vrana Attila" userId="194c3184-e592-4416-aeec-d356add98691" providerId="ADAL" clId="{D6A3CE0E-08E1-46FC-8D6A-5D4022B552C6}" dt="2024-10-24T18:18:57.226" v="332" actId="700"/>
        <pc:sldMkLst>
          <pc:docMk/>
          <pc:sldMk cId="1325025997" sldId="287"/>
        </pc:sldMkLst>
        <pc:spChg chg="add mod ord">
          <ac:chgData name="Vrana Attila" userId="194c3184-e592-4416-aeec-d356add98691" providerId="ADAL" clId="{D6A3CE0E-08E1-46FC-8D6A-5D4022B552C6}" dt="2024-10-24T18:18:57.226" v="332" actId="700"/>
          <ac:spMkLst>
            <pc:docMk/>
            <pc:sldMk cId="1325025997" sldId="287"/>
            <ac:spMk id="2" creationId="{A259C3D9-6C30-F7CA-74FF-35B7CF12A62D}"/>
          </ac:spMkLst>
        </pc:spChg>
        <pc:spChg chg="add mod ord">
          <ac:chgData name="Vrana Attila" userId="194c3184-e592-4416-aeec-d356add98691" providerId="ADAL" clId="{D6A3CE0E-08E1-46FC-8D6A-5D4022B552C6}" dt="2024-10-24T18:18:57.226" v="332" actId="700"/>
          <ac:spMkLst>
            <pc:docMk/>
            <pc:sldMk cId="1325025997" sldId="287"/>
            <ac:spMk id="3" creationId="{2B232369-2E2D-CB6D-E5C0-3C81502FC6B1}"/>
          </ac:spMkLst>
        </pc:spChg>
        <pc:spChg chg="del mod ord">
          <ac:chgData name="Vrana Attila" userId="194c3184-e592-4416-aeec-d356add98691" providerId="ADAL" clId="{D6A3CE0E-08E1-46FC-8D6A-5D4022B552C6}" dt="2024-10-24T18:18:57.226" v="332" actId="700"/>
          <ac:spMkLst>
            <pc:docMk/>
            <pc:sldMk cId="1325025997" sldId="287"/>
            <ac:spMk id="6" creationId="{BCBBB3C7-1E84-EF82-C90E-C2CF34F9CC0C}"/>
          </ac:spMkLst>
        </pc:spChg>
        <pc:spChg chg="del mod ord">
          <ac:chgData name="Vrana Attila" userId="194c3184-e592-4416-aeec-d356add98691" providerId="ADAL" clId="{D6A3CE0E-08E1-46FC-8D6A-5D4022B552C6}" dt="2024-10-24T18:18:57.226" v="332" actId="700"/>
          <ac:spMkLst>
            <pc:docMk/>
            <pc:sldMk cId="1325025997" sldId="287"/>
            <ac:spMk id="7" creationId="{25550664-4A90-2A0C-4C41-52D04F3DD08C}"/>
          </ac:spMkLst>
        </pc:spChg>
      </pc:sldChg>
      <pc:sldChg chg="addSp delSp modSp add mod modClrScheme chgLayout">
        <pc:chgData name="Vrana Attila" userId="194c3184-e592-4416-aeec-d356add98691" providerId="ADAL" clId="{D6A3CE0E-08E1-46FC-8D6A-5D4022B552C6}" dt="2024-10-24T18:19:02.211" v="333" actId="700"/>
        <pc:sldMkLst>
          <pc:docMk/>
          <pc:sldMk cId="2644289828" sldId="288"/>
        </pc:sldMkLst>
        <pc:spChg chg="add mod ord">
          <ac:chgData name="Vrana Attila" userId="194c3184-e592-4416-aeec-d356add98691" providerId="ADAL" clId="{D6A3CE0E-08E1-46FC-8D6A-5D4022B552C6}" dt="2024-10-24T18:19:02.211" v="333" actId="700"/>
          <ac:spMkLst>
            <pc:docMk/>
            <pc:sldMk cId="2644289828" sldId="288"/>
            <ac:spMk id="2" creationId="{420B8F4B-3DC5-8CA1-5071-05548B6EF9FA}"/>
          </ac:spMkLst>
        </pc:spChg>
        <pc:spChg chg="add mod ord">
          <ac:chgData name="Vrana Attila" userId="194c3184-e592-4416-aeec-d356add98691" providerId="ADAL" clId="{D6A3CE0E-08E1-46FC-8D6A-5D4022B552C6}" dt="2024-10-24T18:19:02.211" v="333" actId="700"/>
          <ac:spMkLst>
            <pc:docMk/>
            <pc:sldMk cId="2644289828" sldId="288"/>
            <ac:spMk id="3" creationId="{5A8026D8-41EE-B010-FDD3-740C69937623}"/>
          </ac:spMkLst>
        </pc:spChg>
        <pc:spChg chg="add mod ord">
          <ac:chgData name="Vrana Attila" userId="194c3184-e592-4416-aeec-d356add98691" providerId="ADAL" clId="{D6A3CE0E-08E1-46FC-8D6A-5D4022B552C6}" dt="2024-10-24T18:19:02.211" v="333" actId="700"/>
          <ac:spMkLst>
            <pc:docMk/>
            <pc:sldMk cId="2644289828" sldId="288"/>
            <ac:spMk id="4" creationId="{EA859508-FC5D-5275-B787-3C68889270F6}"/>
          </ac:spMkLst>
        </pc:spChg>
        <pc:spChg chg="del mod ord">
          <ac:chgData name="Vrana Attila" userId="194c3184-e592-4416-aeec-d356add98691" providerId="ADAL" clId="{D6A3CE0E-08E1-46FC-8D6A-5D4022B552C6}" dt="2024-10-24T18:19:02.211" v="333" actId="700"/>
          <ac:spMkLst>
            <pc:docMk/>
            <pc:sldMk cId="2644289828" sldId="288"/>
            <ac:spMk id="6" creationId="{BCBBB3C7-1E84-EF82-C90E-C2CF34F9CC0C}"/>
          </ac:spMkLst>
        </pc:spChg>
        <pc:spChg chg="del mod ord">
          <ac:chgData name="Vrana Attila" userId="194c3184-e592-4416-aeec-d356add98691" providerId="ADAL" clId="{D6A3CE0E-08E1-46FC-8D6A-5D4022B552C6}" dt="2024-10-24T18:19:02.211" v="333" actId="700"/>
          <ac:spMkLst>
            <pc:docMk/>
            <pc:sldMk cId="2644289828" sldId="288"/>
            <ac:spMk id="7" creationId="{25550664-4A90-2A0C-4C41-52D04F3DD08C}"/>
          </ac:spMkLst>
        </pc:spChg>
      </pc:sldChg>
      <pc:sldChg chg="addSp delSp modSp add mod modClrScheme chgLayout">
        <pc:chgData name="Vrana Attila" userId="194c3184-e592-4416-aeec-d356add98691" providerId="ADAL" clId="{D6A3CE0E-08E1-46FC-8D6A-5D4022B552C6}" dt="2024-10-24T18:19:14.510" v="335" actId="700"/>
        <pc:sldMkLst>
          <pc:docMk/>
          <pc:sldMk cId="2273741091" sldId="289"/>
        </pc:sldMkLst>
        <pc:spChg chg="del">
          <ac:chgData name="Vrana Attila" userId="194c3184-e592-4416-aeec-d356add98691" providerId="ADAL" clId="{D6A3CE0E-08E1-46FC-8D6A-5D4022B552C6}" dt="2024-10-24T18:19:14.510" v="335" actId="700"/>
          <ac:spMkLst>
            <pc:docMk/>
            <pc:sldMk cId="2273741091" sldId="289"/>
            <ac:spMk id="2" creationId="{420B8F4B-3DC5-8CA1-5071-05548B6EF9FA}"/>
          </ac:spMkLst>
        </pc:spChg>
        <pc:spChg chg="del">
          <ac:chgData name="Vrana Attila" userId="194c3184-e592-4416-aeec-d356add98691" providerId="ADAL" clId="{D6A3CE0E-08E1-46FC-8D6A-5D4022B552C6}" dt="2024-10-24T18:19:14.510" v="335" actId="700"/>
          <ac:spMkLst>
            <pc:docMk/>
            <pc:sldMk cId="2273741091" sldId="289"/>
            <ac:spMk id="3" creationId="{5A8026D8-41EE-B010-FDD3-740C69937623}"/>
          </ac:spMkLst>
        </pc:spChg>
        <pc:spChg chg="del">
          <ac:chgData name="Vrana Attila" userId="194c3184-e592-4416-aeec-d356add98691" providerId="ADAL" clId="{D6A3CE0E-08E1-46FC-8D6A-5D4022B552C6}" dt="2024-10-24T18:19:14.510" v="335" actId="700"/>
          <ac:spMkLst>
            <pc:docMk/>
            <pc:sldMk cId="2273741091" sldId="289"/>
            <ac:spMk id="4" creationId="{EA859508-FC5D-5275-B787-3C68889270F6}"/>
          </ac:spMkLst>
        </pc:spChg>
        <pc:spChg chg="add mod">
          <ac:chgData name="Vrana Attila" userId="194c3184-e592-4416-aeec-d356add98691" providerId="ADAL" clId="{D6A3CE0E-08E1-46FC-8D6A-5D4022B552C6}" dt="2024-10-24T18:19:14.510" v="335" actId="700"/>
          <ac:spMkLst>
            <pc:docMk/>
            <pc:sldMk cId="2273741091" sldId="289"/>
            <ac:spMk id="5" creationId="{D4397CAA-AF8F-5E61-ADC9-7465E6B22C50}"/>
          </ac:spMkLst>
        </pc:spChg>
      </pc:sldChg>
      <pc:sldChg chg="addSp delSp modSp new mod">
        <pc:chgData name="Vrana Attila" userId="194c3184-e592-4416-aeec-d356add98691" providerId="ADAL" clId="{D6A3CE0E-08E1-46FC-8D6A-5D4022B552C6}" dt="2024-10-24T18:21:10.800" v="349" actId="478"/>
        <pc:sldMkLst>
          <pc:docMk/>
          <pc:sldMk cId="100205048" sldId="290"/>
        </pc:sldMkLst>
        <pc:spChg chg="add del">
          <ac:chgData name="Vrana Attila" userId="194c3184-e592-4416-aeec-d356add98691" providerId="ADAL" clId="{D6A3CE0E-08E1-46FC-8D6A-5D4022B552C6}" dt="2024-10-24T18:21:10.800" v="349" actId="478"/>
          <ac:spMkLst>
            <pc:docMk/>
            <pc:sldMk cId="100205048" sldId="290"/>
            <ac:spMk id="4" creationId="{8D65D0BC-5D51-7DD1-3042-2A77F528F72D}"/>
          </ac:spMkLst>
        </pc:spChg>
        <pc:spChg chg="add del">
          <ac:chgData name="Vrana Attila" userId="194c3184-e592-4416-aeec-d356add98691" providerId="ADAL" clId="{D6A3CE0E-08E1-46FC-8D6A-5D4022B552C6}" dt="2024-10-24T18:21:10.335" v="348" actId="478"/>
          <ac:spMkLst>
            <pc:docMk/>
            <pc:sldMk cId="100205048" sldId="290"/>
            <ac:spMk id="5" creationId="{00B36B68-9FAB-F28B-C147-69A9918218A3}"/>
          </ac:spMkLst>
        </pc:spChg>
        <pc:graphicFrameChg chg="add del mod modGraphic">
          <ac:chgData name="Vrana Attila" userId="194c3184-e592-4416-aeec-d356add98691" providerId="ADAL" clId="{D6A3CE0E-08E1-46FC-8D6A-5D4022B552C6}" dt="2024-10-24T18:21:09.937" v="347" actId="3680"/>
          <ac:graphicFrameMkLst>
            <pc:docMk/>
            <pc:sldMk cId="100205048" sldId="290"/>
            <ac:graphicFrameMk id="6" creationId="{5A99775B-8AD5-DF9E-B759-E8A53F072DF0}"/>
          </ac:graphicFrameMkLst>
        </pc:graphicFrameChg>
      </pc:sldChg>
      <pc:sldMasterChg chg="setBg modSldLayout">
        <pc:chgData name="Vrana Attila" userId="194c3184-e592-4416-aeec-d356add98691" providerId="ADAL" clId="{D6A3CE0E-08E1-46FC-8D6A-5D4022B552C6}" dt="2024-10-24T18:46:55.885" v="587" actId="14100"/>
        <pc:sldMasterMkLst>
          <pc:docMk/>
          <pc:sldMasterMk cId="2247215485" sldId="2147483648"/>
        </pc:sldMasterMkLst>
        <pc:sldLayoutChg chg="addSp delSp modSp mod setBg">
          <pc:chgData name="Vrana Attila" userId="194c3184-e592-4416-aeec-d356add98691" providerId="ADAL" clId="{D6A3CE0E-08E1-46FC-8D6A-5D4022B552C6}" dt="2024-10-24T18:41:22.372" v="579" actId="20577"/>
          <pc:sldLayoutMkLst>
            <pc:docMk/>
            <pc:sldMasterMk cId="2247215485" sldId="2147483648"/>
            <pc:sldLayoutMk cId="1574763776" sldId="2147483649"/>
          </pc:sldLayoutMkLst>
          <pc:spChg chg="add del mod">
            <ac:chgData name="Vrana Attila" userId="194c3184-e592-4416-aeec-d356add98691" providerId="ADAL" clId="{D6A3CE0E-08E1-46FC-8D6A-5D4022B552C6}" dt="2024-10-24T18:29:01.128" v="404" actId="478"/>
            <ac:spMkLst>
              <pc:docMk/>
              <pc:sldMasterMk cId="2247215485" sldId="2147483648"/>
              <pc:sldLayoutMk cId="1574763776" sldId="2147483649"/>
              <ac:spMk id="2" creationId="{D5BBAF9E-AED8-E8E6-FC20-CE9E0ED9DD60}"/>
            </ac:spMkLst>
          </pc:spChg>
          <pc:spChg chg="add del mod">
            <ac:chgData name="Vrana Attila" userId="194c3184-e592-4416-aeec-d356add98691" providerId="ADAL" clId="{D6A3CE0E-08E1-46FC-8D6A-5D4022B552C6}" dt="2024-10-24T18:08:08.572" v="280"/>
            <ac:spMkLst>
              <pc:docMk/>
              <pc:sldMasterMk cId="2247215485" sldId="2147483648"/>
              <pc:sldLayoutMk cId="1574763776" sldId="2147483649"/>
              <ac:spMk id="3" creationId="{2C4B5E44-6689-6485-52E6-D6B388A5E51B}"/>
            </ac:spMkLst>
          </pc:spChg>
          <pc:spChg chg="add del mod">
            <ac:chgData name="Vrana Attila" userId="194c3184-e592-4416-aeec-d356add98691" providerId="ADAL" clId="{D6A3CE0E-08E1-46FC-8D6A-5D4022B552C6}" dt="2024-10-24T18:33:44.731" v="449" actId="478"/>
            <ac:spMkLst>
              <pc:docMk/>
              <pc:sldMasterMk cId="2247215485" sldId="2147483648"/>
              <pc:sldLayoutMk cId="1574763776" sldId="2147483649"/>
              <ac:spMk id="4" creationId="{CB94B3BD-A36F-D99D-D53F-AE230D9EE45A}"/>
            </ac:spMkLst>
          </pc:spChg>
          <pc:spChg chg="add del mod">
            <ac:chgData name="Vrana Attila" userId="194c3184-e592-4416-aeec-d356add98691" providerId="ADAL" clId="{D6A3CE0E-08E1-46FC-8D6A-5D4022B552C6}" dt="2024-10-24T18:33:37.175" v="446" actId="478"/>
            <ac:spMkLst>
              <pc:docMk/>
              <pc:sldMasterMk cId="2247215485" sldId="2147483648"/>
              <pc:sldLayoutMk cId="1574763776" sldId="2147483649"/>
              <ac:spMk id="5" creationId="{4D4C7101-95C5-E883-3298-B503768CF6D6}"/>
            </ac:spMkLst>
          </pc:spChg>
          <pc:spChg chg="del mod">
            <ac:chgData name="Vrana Attila" userId="194c3184-e592-4416-aeec-d356add98691" providerId="ADAL" clId="{D6A3CE0E-08E1-46FC-8D6A-5D4022B552C6}" dt="2024-10-24T18:29:04.245" v="405" actId="478"/>
            <ac:spMkLst>
              <pc:docMk/>
              <pc:sldMasterMk cId="2247215485" sldId="2147483648"/>
              <pc:sldLayoutMk cId="1574763776" sldId="2147483649"/>
              <ac:spMk id="6" creationId="{C7A487A6-044D-0111-2A8B-C4B74D19D3FB}"/>
            </ac:spMkLst>
          </pc:spChg>
          <pc:spChg chg="add del mod">
            <ac:chgData name="Vrana Attila" userId="194c3184-e592-4416-aeec-d356add98691" providerId="ADAL" clId="{D6A3CE0E-08E1-46FC-8D6A-5D4022B552C6}" dt="2024-10-24T18:37:36.153" v="494" actId="478"/>
            <ac:spMkLst>
              <pc:docMk/>
              <pc:sldMasterMk cId="2247215485" sldId="2147483648"/>
              <pc:sldLayoutMk cId="1574763776" sldId="2147483649"/>
              <ac:spMk id="7" creationId="{3D817227-7CC5-8576-AA7A-69FFB17ABAC8}"/>
            </ac:spMkLst>
          </pc:spChg>
          <pc:spChg chg="add del mod">
            <ac:chgData name="Vrana Attila" userId="194c3184-e592-4416-aeec-d356add98691" providerId="ADAL" clId="{D6A3CE0E-08E1-46FC-8D6A-5D4022B552C6}" dt="2024-10-24T18:33:42.147" v="448" actId="21"/>
            <ac:spMkLst>
              <pc:docMk/>
              <pc:sldMasterMk cId="2247215485" sldId="2147483648"/>
              <pc:sldLayoutMk cId="1574763776" sldId="2147483649"/>
              <ac:spMk id="8" creationId="{1097F221-DFB3-EDBE-ED56-DFE96BCD3DC4}"/>
            </ac:spMkLst>
          </pc:spChg>
          <pc:spChg chg="add del mod">
            <ac:chgData name="Vrana Attila" userId="194c3184-e592-4416-aeec-d356add98691" providerId="ADAL" clId="{D6A3CE0E-08E1-46FC-8D6A-5D4022B552C6}" dt="2024-10-24T18:34:41.612" v="454" actId="478"/>
            <ac:spMkLst>
              <pc:docMk/>
              <pc:sldMasterMk cId="2247215485" sldId="2147483648"/>
              <pc:sldLayoutMk cId="1574763776" sldId="2147483649"/>
              <ac:spMk id="9" creationId="{55257F30-A9A1-764B-2B91-405C7B46CC9D}"/>
            </ac:spMkLst>
          </pc:spChg>
          <pc:spChg chg="add del mod">
            <ac:chgData name="Vrana Attila" userId="194c3184-e592-4416-aeec-d356add98691" providerId="ADAL" clId="{D6A3CE0E-08E1-46FC-8D6A-5D4022B552C6}" dt="2024-10-24T18:34:40.222" v="453" actId="478"/>
            <ac:spMkLst>
              <pc:docMk/>
              <pc:sldMasterMk cId="2247215485" sldId="2147483648"/>
              <pc:sldLayoutMk cId="1574763776" sldId="2147483649"/>
              <ac:spMk id="10" creationId="{1097F221-DFB3-EDBE-ED56-DFE96BCD3DC4}"/>
            </ac:spMkLst>
          </pc:spChg>
          <pc:spChg chg="add mod">
            <ac:chgData name="Vrana Attila" userId="194c3184-e592-4416-aeec-d356add98691" providerId="ADAL" clId="{D6A3CE0E-08E1-46FC-8D6A-5D4022B552C6}" dt="2024-10-24T18:39:09.917" v="551" actId="20577"/>
            <ac:spMkLst>
              <pc:docMk/>
              <pc:sldMasterMk cId="2247215485" sldId="2147483648"/>
              <pc:sldLayoutMk cId="1574763776" sldId="2147483649"/>
              <ac:spMk id="11" creationId="{844A0882-3889-6643-8108-FEB09786BE18}"/>
            </ac:spMkLst>
          </pc:spChg>
          <pc:spChg chg="add mod">
            <ac:chgData name="Vrana Attila" userId="194c3184-e592-4416-aeec-d356add98691" providerId="ADAL" clId="{D6A3CE0E-08E1-46FC-8D6A-5D4022B552C6}" dt="2024-10-24T18:35:18.532" v="458" actId="1076"/>
            <ac:spMkLst>
              <pc:docMk/>
              <pc:sldMasterMk cId="2247215485" sldId="2147483648"/>
              <pc:sldLayoutMk cId="1574763776" sldId="2147483649"/>
              <ac:spMk id="12" creationId="{0C16FBCE-E471-F8CB-D5D3-BA336357FA3A}"/>
            </ac:spMkLst>
          </pc:spChg>
          <pc:spChg chg="add del mod">
            <ac:chgData name="Vrana Attila" userId="194c3184-e592-4416-aeec-d356add98691" providerId="ADAL" clId="{D6A3CE0E-08E1-46FC-8D6A-5D4022B552C6}" dt="2024-10-24T18:39:43.776" v="552" actId="478"/>
            <ac:spMkLst>
              <pc:docMk/>
              <pc:sldMasterMk cId="2247215485" sldId="2147483648"/>
              <pc:sldLayoutMk cId="1574763776" sldId="2147483649"/>
              <ac:spMk id="13" creationId="{7715FCF4-BA38-CC26-C770-30165CDCD0A3}"/>
            </ac:spMkLst>
          </pc:spChg>
          <pc:spChg chg="add mod">
            <ac:chgData name="Vrana Attila" userId="194c3184-e592-4416-aeec-d356add98691" providerId="ADAL" clId="{D6A3CE0E-08E1-46FC-8D6A-5D4022B552C6}" dt="2024-10-24T18:41:22.372" v="579" actId="20577"/>
            <ac:spMkLst>
              <pc:docMk/>
              <pc:sldMasterMk cId="2247215485" sldId="2147483648"/>
              <pc:sldLayoutMk cId="1574763776" sldId="2147483649"/>
              <ac:spMk id="14" creationId="{BE3688FD-EC17-DD80-B450-78F0B1921864}"/>
            </ac:spMkLst>
          </pc:spChg>
        </pc:sldLayoutChg>
        <pc:sldLayoutChg chg="modSp mod setBg">
          <pc:chgData name="Vrana Attila" userId="194c3184-e592-4416-aeec-d356add98691" providerId="ADAL" clId="{D6A3CE0E-08E1-46FC-8D6A-5D4022B552C6}" dt="2024-10-24T17:59:16.998" v="192" actId="207"/>
          <pc:sldLayoutMkLst>
            <pc:docMk/>
            <pc:sldMasterMk cId="2247215485" sldId="2147483648"/>
            <pc:sldLayoutMk cId="1811987269" sldId="2147483650"/>
          </pc:sldLayoutMkLst>
          <pc:spChg chg="mod">
            <ac:chgData name="Vrana Attila" userId="194c3184-e592-4416-aeec-d356add98691" providerId="ADAL" clId="{D6A3CE0E-08E1-46FC-8D6A-5D4022B552C6}" dt="2024-10-24T17:59:06.185" v="191" actId="207"/>
            <ac:spMkLst>
              <pc:docMk/>
              <pc:sldMasterMk cId="2247215485" sldId="2147483648"/>
              <pc:sldLayoutMk cId="1811987269" sldId="2147483650"/>
              <ac:spMk id="7" creationId="{E297C053-3670-4FFB-59CB-CC195599828A}"/>
            </ac:spMkLst>
          </pc:spChg>
          <pc:spChg chg="mod">
            <ac:chgData name="Vrana Attila" userId="194c3184-e592-4416-aeec-d356add98691" providerId="ADAL" clId="{D6A3CE0E-08E1-46FC-8D6A-5D4022B552C6}" dt="2024-10-24T17:59:16.998" v="192" actId="207"/>
            <ac:spMkLst>
              <pc:docMk/>
              <pc:sldMasterMk cId="2247215485" sldId="2147483648"/>
              <pc:sldLayoutMk cId="1811987269" sldId="2147483650"/>
              <ac:spMk id="8" creationId="{C9E97738-4C24-4284-8839-09A532AC33A0}"/>
            </ac:spMkLst>
          </pc:spChg>
        </pc:sldLayoutChg>
        <pc:sldLayoutChg chg="modSp mod setBg">
          <pc:chgData name="Vrana Attila" userId="194c3184-e592-4416-aeec-d356add98691" providerId="ADAL" clId="{D6A3CE0E-08E1-46FC-8D6A-5D4022B552C6}" dt="2024-10-24T17:59:27.655" v="194" actId="207"/>
          <pc:sldLayoutMkLst>
            <pc:docMk/>
            <pc:sldMasterMk cId="2247215485" sldId="2147483648"/>
            <pc:sldLayoutMk cId="3390660583" sldId="2147483651"/>
          </pc:sldLayoutMkLst>
          <pc:spChg chg="mod">
            <ac:chgData name="Vrana Attila" userId="194c3184-e592-4416-aeec-d356add98691" providerId="ADAL" clId="{D6A3CE0E-08E1-46FC-8D6A-5D4022B552C6}" dt="2024-10-24T17:59:19.530" v="193" actId="207"/>
            <ac:spMkLst>
              <pc:docMk/>
              <pc:sldMasterMk cId="2247215485" sldId="2147483648"/>
              <pc:sldLayoutMk cId="3390660583" sldId="2147483651"/>
              <ac:spMk id="9" creationId="{36DA95C4-76A6-FFBB-B505-C38AEA7522D6}"/>
            </ac:spMkLst>
          </pc:spChg>
          <pc:spChg chg="mod">
            <ac:chgData name="Vrana Attila" userId="194c3184-e592-4416-aeec-d356add98691" providerId="ADAL" clId="{D6A3CE0E-08E1-46FC-8D6A-5D4022B552C6}" dt="2024-10-24T17:59:27.655" v="194" actId="207"/>
            <ac:spMkLst>
              <pc:docMk/>
              <pc:sldMasterMk cId="2247215485" sldId="2147483648"/>
              <pc:sldLayoutMk cId="3390660583" sldId="2147483651"/>
              <ac:spMk id="10" creationId="{5698E8E9-3E02-22AD-1D42-91C37A1B2087}"/>
            </ac:spMkLst>
          </pc:spChg>
        </pc:sldLayoutChg>
        <pc:sldLayoutChg chg="modSp setBg">
          <pc:chgData name="Vrana Attila" userId="194c3184-e592-4416-aeec-d356add98691" providerId="ADAL" clId="{D6A3CE0E-08E1-46FC-8D6A-5D4022B552C6}" dt="2024-10-24T17:59:37.828" v="197" actId="207"/>
          <pc:sldLayoutMkLst>
            <pc:docMk/>
            <pc:sldMasterMk cId="2247215485" sldId="2147483648"/>
            <pc:sldLayoutMk cId="1357068391" sldId="2147483652"/>
          </pc:sldLayoutMkLst>
          <pc:spChg chg="mod">
            <ac:chgData name="Vrana Attila" userId="194c3184-e592-4416-aeec-d356add98691" providerId="ADAL" clId="{D6A3CE0E-08E1-46FC-8D6A-5D4022B552C6}" dt="2024-10-24T17:59:34.605" v="196" actId="207"/>
            <ac:spMkLst>
              <pc:docMk/>
              <pc:sldMasterMk cId="2247215485" sldId="2147483648"/>
              <pc:sldLayoutMk cId="1357068391" sldId="2147483652"/>
              <ac:spMk id="3" creationId="{00000000-0000-0000-0000-000000000000}"/>
            </ac:spMkLst>
          </pc:spChg>
          <pc:spChg chg="mod">
            <ac:chgData name="Vrana Attila" userId="194c3184-e592-4416-aeec-d356add98691" providerId="ADAL" clId="{D6A3CE0E-08E1-46FC-8D6A-5D4022B552C6}" dt="2024-10-24T17:59:37.828" v="197" actId="207"/>
            <ac:spMkLst>
              <pc:docMk/>
              <pc:sldMasterMk cId="2247215485" sldId="2147483648"/>
              <pc:sldLayoutMk cId="1357068391" sldId="2147483652"/>
              <ac:spMk id="4" creationId="{00000000-0000-0000-0000-000000000000}"/>
            </ac:spMkLst>
          </pc:spChg>
          <pc:spChg chg="mod">
            <ac:chgData name="Vrana Attila" userId="194c3184-e592-4416-aeec-d356add98691" providerId="ADAL" clId="{D6A3CE0E-08E1-46FC-8D6A-5D4022B552C6}" dt="2024-10-24T17:59:31.538" v="195" actId="207"/>
            <ac:spMkLst>
              <pc:docMk/>
              <pc:sldMasterMk cId="2247215485" sldId="2147483648"/>
              <pc:sldLayoutMk cId="1357068391" sldId="2147483652"/>
              <ac:spMk id="8" creationId="{A1C17E56-3308-1C77-66B9-49EC86FAB884}"/>
            </ac:spMkLst>
          </pc:spChg>
        </pc:sldLayoutChg>
        <pc:sldLayoutChg chg="addSp delSp modSp mod setBg">
          <pc:chgData name="Vrana Attila" userId="194c3184-e592-4416-aeec-d356add98691" providerId="ADAL" clId="{D6A3CE0E-08E1-46FC-8D6A-5D4022B552C6}" dt="2024-10-24T18:46:55.885" v="587" actId="14100"/>
          <pc:sldLayoutMkLst>
            <pc:docMk/>
            <pc:sldMasterMk cId="2247215485" sldId="2147483648"/>
            <pc:sldLayoutMk cId="3003105141" sldId="2147483653"/>
          </pc:sldLayoutMkLst>
          <pc:spChg chg="add del mod">
            <ac:chgData name="Vrana Attila" userId="194c3184-e592-4416-aeec-d356add98691" providerId="ADAL" clId="{D6A3CE0E-08E1-46FC-8D6A-5D4022B552C6}" dt="2024-10-24T17:43:51.866" v="113" actId="478"/>
            <ac:spMkLst>
              <pc:docMk/>
              <pc:sldMasterMk cId="2247215485" sldId="2147483648"/>
              <pc:sldLayoutMk cId="3003105141" sldId="2147483653"/>
              <ac:spMk id="2" creationId="{18F2E55A-8E8C-4596-0459-418D0BCE95E8}"/>
            </ac:spMkLst>
          </pc:spChg>
          <pc:spChg chg="mod">
            <ac:chgData name="Vrana Attila" userId="194c3184-e592-4416-aeec-d356add98691" providerId="ADAL" clId="{D6A3CE0E-08E1-46FC-8D6A-5D4022B552C6}" dt="2024-10-24T17:59:42.666" v="198" actId="207"/>
            <ac:spMkLst>
              <pc:docMk/>
              <pc:sldMasterMk cId="2247215485" sldId="2147483648"/>
              <pc:sldLayoutMk cId="3003105141" sldId="2147483653"/>
              <ac:spMk id="3" creationId="{00000000-0000-0000-0000-000000000000}"/>
            </ac:spMkLst>
          </pc:spChg>
          <pc:spChg chg="mod">
            <ac:chgData name="Vrana Attila" userId="194c3184-e592-4416-aeec-d356add98691" providerId="ADAL" clId="{D6A3CE0E-08E1-46FC-8D6A-5D4022B552C6}" dt="2024-10-24T18:20:38.797" v="337" actId="207"/>
            <ac:spMkLst>
              <pc:docMk/>
              <pc:sldMasterMk cId="2247215485" sldId="2147483648"/>
              <pc:sldLayoutMk cId="3003105141" sldId="2147483653"/>
              <ac:spMk id="5" creationId="{00000000-0000-0000-0000-000000000000}"/>
            </ac:spMkLst>
          </pc:spChg>
          <pc:spChg chg="mod">
            <ac:chgData name="Vrana Attila" userId="194c3184-e592-4416-aeec-d356add98691" providerId="ADAL" clId="{D6A3CE0E-08E1-46FC-8D6A-5D4022B552C6}" dt="2024-10-24T18:46:52.995" v="586" actId="14100"/>
            <ac:spMkLst>
              <pc:docMk/>
              <pc:sldMasterMk cId="2247215485" sldId="2147483648"/>
              <pc:sldLayoutMk cId="3003105141" sldId="2147483653"/>
              <ac:spMk id="13" creationId="{738177DA-8D95-9047-C056-CE0B5EC1FB76}"/>
            </ac:spMkLst>
          </pc:spChg>
          <pc:spChg chg="mod">
            <ac:chgData name="Vrana Attila" userId="194c3184-e592-4416-aeec-d356add98691" providerId="ADAL" clId="{D6A3CE0E-08E1-46FC-8D6A-5D4022B552C6}" dt="2024-10-24T18:46:55.885" v="587" actId="14100"/>
            <ac:spMkLst>
              <pc:docMk/>
              <pc:sldMasterMk cId="2247215485" sldId="2147483648"/>
              <pc:sldLayoutMk cId="3003105141" sldId="2147483653"/>
              <ac:spMk id="14" creationId="{6ED1F056-E013-E6D3-B00D-77183AA56DA4}"/>
            </ac:spMkLst>
          </pc:spChg>
        </pc:sldLayoutChg>
        <pc:sldLayoutChg chg="addSp delSp modSp mod setBg">
          <pc:chgData name="Vrana Attila" userId="194c3184-e592-4416-aeec-d356add98691" providerId="ADAL" clId="{D6A3CE0E-08E1-46FC-8D6A-5D4022B552C6}" dt="2024-10-24T18:34:30.060" v="452" actId="14100"/>
          <pc:sldLayoutMkLst>
            <pc:docMk/>
            <pc:sldMasterMk cId="2247215485" sldId="2147483648"/>
            <pc:sldLayoutMk cId="2039925700" sldId="2147483654"/>
          </pc:sldLayoutMkLst>
          <pc:spChg chg="add del mod">
            <ac:chgData name="Vrana Attila" userId="194c3184-e592-4416-aeec-d356add98691" providerId="ADAL" clId="{D6A3CE0E-08E1-46FC-8D6A-5D4022B552C6}" dt="2024-10-24T18:27:25.885" v="369" actId="478"/>
            <ac:spMkLst>
              <pc:docMk/>
              <pc:sldMasterMk cId="2247215485" sldId="2147483648"/>
              <pc:sldLayoutMk cId="2039925700" sldId="2147483654"/>
              <ac:spMk id="2" creationId="{0D6B9954-967C-A216-34A7-473D8F49919B}"/>
            </ac:spMkLst>
          </pc:spChg>
          <pc:spChg chg="mod">
            <ac:chgData name="Vrana Attila" userId="194c3184-e592-4416-aeec-d356add98691" providerId="ADAL" clId="{D6A3CE0E-08E1-46FC-8D6A-5D4022B552C6}" dt="2024-10-24T18:34:30.060" v="452" actId="14100"/>
            <ac:spMkLst>
              <pc:docMk/>
              <pc:sldMasterMk cId="2247215485" sldId="2147483648"/>
              <pc:sldLayoutMk cId="2039925700" sldId="2147483654"/>
              <ac:spMk id="6" creationId="{CB4D5AE4-9106-28CA-57CC-0132A46B5E68}"/>
            </ac:spMkLst>
          </pc:spChg>
          <pc:spChg chg="mod">
            <ac:chgData name="Vrana Attila" userId="194c3184-e592-4416-aeec-d356add98691" providerId="ADAL" clId="{D6A3CE0E-08E1-46FC-8D6A-5D4022B552C6}" dt="2024-10-24T18:28:06.432" v="377" actId="1036"/>
            <ac:spMkLst>
              <pc:docMk/>
              <pc:sldMasterMk cId="2247215485" sldId="2147483648"/>
              <pc:sldLayoutMk cId="2039925700" sldId="2147483654"/>
              <ac:spMk id="7" creationId="{DB218E60-AD01-AF78-7C7F-3C7DCF3E1F2C}"/>
            </ac:spMkLst>
          </pc:spChg>
          <pc:spChg chg="del mod">
            <ac:chgData name="Vrana Attila" userId="194c3184-e592-4416-aeec-d356add98691" providerId="ADAL" clId="{D6A3CE0E-08E1-46FC-8D6A-5D4022B552C6}" dt="2024-10-24T18:29:14.233" v="407" actId="478"/>
            <ac:spMkLst>
              <pc:docMk/>
              <pc:sldMasterMk cId="2247215485" sldId="2147483648"/>
              <pc:sldLayoutMk cId="2039925700" sldId="2147483654"/>
              <ac:spMk id="8" creationId="{F905984E-B739-E061-7C97-38A164FE817D}"/>
            </ac:spMkLst>
          </pc:spChg>
        </pc:sldLayoutChg>
        <pc:sldLayoutChg chg="addSp delSp modSp mod setBg">
          <pc:chgData name="Vrana Attila" userId="194c3184-e592-4416-aeec-d356add98691" providerId="ADAL" clId="{D6A3CE0E-08E1-46FC-8D6A-5D4022B552C6}" dt="2024-10-24T18:12:47.033" v="301" actId="404"/>
          <pc:sldLayoutMkLst>
            <pc:docMk/>
            <pc:sldMasterMk cId="2247215485" sldId="2147483648"/>
            <pc:sldLayoutMk cId="3031057944" sldId="2147483655"/>
          </pc:sldLayoutMkLst>
          <pc:spChg chg="add del mod">
            <ac:chgData name="Vrana Attila" userId="194c3184-e592-4416-aeec-d356add98691" providerId="ADAL" clId="{D6A3CE0E-08E1-46FC-8D6A-5D4022B552C6}" dt="2024-10-24T17:42:51.747" v="104" actId="478"/>
            <ac:spMkLst>
              <pc:docMk/>
              <pc:sldMasterMk cId="2247215485" sldId="2147483648"/>
              <pc:sldLayoutMk cId="3031057944" sldId="2147483655"/>
              <ac:spMk id="2" creationId="{AA780A37-B0C3-22D6-891F-49E816F5D0DD}"/>
            </ac:spMkLst>
          </pc:spChg>
          <pc:spChg chg="add del mod">
            <ac:chgData name="Vrana Attila" userId="194c3184-e592-4416-aeec-d356add98691" providerId="ADAL" clId="{D6A3CE0E-08E1-46FC-8D6A-5D4022B552C6}" dt="2024-10-24T17:43:13.737" v="109" actId="478"/>
            <ac:spMkLst>
              <pc:docMk/>
              <pc:sldMasterMk cId="2247215485" sldId="2147483648"/>
              <pc:sldLayoutMk cId="3031057944" sldId="2147483655"/>
              <ac:spMk id="3" creationId="{5825DE4C-BEAB-4A9D-B178-75F1BEF5059D}"/>
            </ac:spMkLst>
          </pc:spChg>
          <pc:spChg chg="add del mod">
            <ac:chgData name="Vrana Attila" userId="194c3184-e592-4416-aeec-d356add98691" providerId="ADAL" clId="{D6A3CE0E-08E1-46FC-8D6A-5D4022B552C6}" dt="2024-10-24T17:43:12.760" v="108" actId="478"/>
            <ac:spMkLst>
              <pc:docMk/>
              <pc:sldMasterMk cId="2247215485" sldId="2147483648"/>
              <pc:sldLayoutMk cId="3031057944" sldId="2147483655"/>
              <ac:spMk id="4" creationId="{B3716337-4B09-E6F3-7118-DA45D42B258A}"/>
            </ac:spMkLst>
          </pc:spChg>
          <pc:spChg chg="add mod">
            <ac:chgData name="Vrana Attila" userId="194c3184-e592-4416-aeec-d356add98691" providerId="ADAL" clId="{D6A3CE0E-08E1-46FC-8D6A-5D4022B552C6}" dt="2024-10-24T18:12:19.686" v="283" actId="14100"/>
            <ac:spMkLst>
              <pc:docMk/>
              <pc:sldMasterMk cId="2247215485" sldId="2147483648"/>
              <pc:sldLayoutMk cId="3031057944" sldId="2147483655"/>
              <ac:spMk id="5" creationId="{733C05C4-AA79-587D-43C9-368AC03FF3A3}"/>
            </ac:spMkLst>
          </pc:spChg>
          <pc:spChg chg="add mod">
            <ac:chgData name="Vrana Attila" userId="194c3184-e592-4416-aeec-d356add98691" providerId="ADAL" clId="{D6A3CE0E-08E1-46FC-8D6A-5D4022B552C6}" dt="2024-10-24T18:00:28.177" v="207" actId="1076"/>
            <ac:spMkLst>
              <pc:docMk/>
              <pc:sldMasterMk cId="2247215485" sldId="2147483648"/>
              <pc:sldLayoutMk cId="3031057944" sldId="2147483655"/>
              <ac:spMk id="6" creationId="{245DD861-EA89-1A8A-7C72-31AA1BEF47D4}"/>
            </ac:spMkLst>
          </pc:spChg>
          <pc:spChg chg="mod">
            <ac:chgData name="Vrana Attila" userId="194c3184-e592-4416-aeec-d356add98691" providerId="ADAL" clId="{D6A3CE0E-08E1-46FC-8D6A-5D4022B552C6}" dt="2024-10-24T18:00:41.419" v="211" actId="207"/>
            <ac:spMkLst>
              <pc:docMk/>
              <pc:sldMasterMk cId="2247215485" sldId="2147483648"/>
              <pc:sldLayoutMk cId="3031057944" sldId="2147483655"/>
              <ac:spMk id="7" creationId="{00B11120-F733-A272-CB1A-9D9BE9B49166}"/>
            </ac:spMkLst>
          </pc:spChg>
          <pc:spChg chg="del mod">
            <ac:chgData name="Vrana Attila" userId="194c3184-e592-4416-aeec-d356add98691" providerId="ADAL" clId="{D6A3CE0E-08E1-46FC-8D6A-5D4022B552C6}" dt="2024-10-24T18:00:30.775" v="208" actId="478"/>
            <ac:spMkLst>
              <pc:docMk/>
              <pc:sldMasterMk cId="2247215485" sldId="2147483648"/>
              <pc:sldLayoutMk cId="3031057944" sldId="2147483655"/>
              <ac:spMk id="8" creationId="{056820F2-9D1E-3DDE-6AC1-53C77BA8148B}"/>
            </ac:spMkLst>
          </pc:spChg>
          <pc:spChg chg="add mod">
            <ac:chgData name="Vrana Attila" userId="194c3184-e592-4416-aeec-d356add98691" providerId="ADAL" clId="{D6A3CE0E-08E1-46FC-8D6A-5D4022B552C6}" dt="2024-10-24T18:12:47.033" v="301" actId="404"/>
            <ac:spMkLst>
              <pc:docMk/>
              <pc:sldMasterMk cId="2247215485" sldId="2147483648"/>
              <pc:sldLayoutMk cId="3031057944" sldId="2147483655"/>
              <ac:spMk id="9" creationId="{BC050762-2E25-1935-8614-3B1AD431ED71}"/>
            </ac:spMkLst>
          </pc:spChg>
        </pc:sldLayoutChg>
        <pc:sldLayoutChg chg="modSp mod setBg">
          <pc:chgData name="Vrana Attila" userId="194c3184-e592-4416-aeec-d356add98691" providerId="ADAL" clId="{D6A3CE0E-08E1-46FC-8D6A-5D4022B552C6}" dt="2024-10-24T18:44:19.179" v="584" actId="3064"/>
          <pc:sldLayoutMkLst>
            <pc:docMk/>
            <pc:sldMasterMk cId="2247215485" sldId="2147483648"/>
            <pc:sldLayoutMk cId="4255860367" sldId="2147483656"/>
          </pc:sldLayoutMkLst>
          <pc:spChg chg="mod">
            <ac:chgData name="Vrana Attila" userId="194c3184-e592-4416-aeec-d356add98691" providerId="ADAL" clId="{D6A3CE0E-08E1-46FC-8D6A-5D4022B552C6}" dt="2024-10-24T18:44:19.179" v="584" actId="3064"/>
            <ac:spMkLst>
              <pc:docMk/>
              <pc:sldMasterMk cId="2247215485" sldId="2147483648"/>
              <pc:sldLayoutMk cId="4255860367" sldId="2147483656"/>
              <ac:spMk id="10" creationId="{8DF93F5F-1F23-5004-8E52-4420DA2A83C5}"/>
            </ac:spMkLst>
          </pc:spChg>
        </pc:sldLayoutChg>
        <pc:sldLayoutChg chg="addSp delSp modSp mod setBg">
          <pc:chgData name="Vrana Attila" userId="194c3184-e592-4416-aeec-d356add98691" providerId="ADAL" clId="{D6A3CE0E-08E1-46FC-8D6A-5D4022B552C6}" dt="2024-10-24T18:30:37.308" v="438" actId="14100"/>
          <pc:sldLayoutMkLst>
            <pc:docMk/>
            <pc:sldMasterMk cId="2247215485" sldId="2147483648"/>
            <pc:sldLayoutMk cId="414446044" sldId="2147483657"/>
          </pc:sldLayoutMkLst>
          <pc:spChg chg="add mod">
            <ac:chgData name="Vrana Attila" userId="194c3184-e592-4416-aeec-d356add98691" providerId="ADAL" clId="{D6A3CE0E-08E1-46FC-8D6A-5D4022B552C6}" dt="2024-10-24T17:45:04.762" v="127" actId="14100"/>
            <ac:spMkLst>
              <pc:docMk/>
              <pc:sldMasterMk cId="2247215485" sldId="2147483648"/>
              <pc:sldLayoutMk cId="414446044" sldId="2147483657"/>
              <ac:spMk id="2" creationId="{E300FBAE-55D6-8DFE-D826-ACDB3478E9EB}"/>
            </ac:spMkLst>
          </pc:spChg>
          <pc:spChg chg="del">
            <ac:chgData name="Vrana Attila" userId="194c3184-e592-4416-aeec-d356add98691" providerId="ADAL" clId="{D6A3CE0E-08E1-46FC-8D6A-5D4022B552C6}" dt="2024-10-24T17:44:19.281" v="116" actId="478"/>
            <ac:spMkLst>
              <pc:docMk/>
              <pc:sldMasterMk cId="2247215485" sldId="2147483648"/>
              <pc:sldLayoutMk cId="414446044" sldId="2147483657"/>
              <ac:spMk id="3" creationId="{00000000-0000-0000-0000-000000000000}"/>
            </ac:spMkLst>
          </pc:spChg>
          <pc:spChg chg="del">
            <ac:chgData name="Vrana Attila" userId="194c3184-e592-4416-aeec-d356add98691" providerId="ADAL" clId="{D6A3CE0E-08E1-46FC-8D6A-5D4022B552C6}" dt="2024-10-24T17:45:17.386" v="129" actId="478"/>
            <ac:spMkLst>
              <pc:docMk/>
              <pc:sldMasterMk cId="2247215485" sldId="2147483648"/>
              <pc:sldLayoutMk cId="414446044" sldId="2147483657"/>
              <ac:spMk id="4" creationId="{00000000-0000-0000-0000-000000000000}"/>
            </ac:spMkLst>
          </pc:spChg>
          <pc:spChg chg="add mod">
            <ac:chgData name="Vrana Attila" userId="194c3184-e592-4416-aeec-d356add98691" providerId="ADAL" clId="{D6A3CE0E-08E1-46FC-8D6A-5D4022B552C6}" dt="2024-10-24T18:30:37.308" v="438" actId="14100"/>
            <ac:spMkLst>
              <pc:docMk/>
              <pc:sldMasterMk cId="2247215485" sldId="2147483648"/>
              <pc:sldLayoutMk cId="414446044" sldId="2147483657"/>
              <ac:spMk id="5" creationId="{CB994173-44D7-06C2-08BC-770AAC822E20}"/>
            </ac:spMkLst>
          </pc:spChg>
          <pc:spChg chg="add mod">
            <ac:chgData name="Vrana Attila" userId="194c3184-e592-4416-aeec-d356add98691" providerId="ADAL" clId="{D6A3CE0E-08E1-46FC-8D6A-5D4022B552C6}" dt="2024-10-24T18:13:12.071" v="306" actId="14100"/>
            <ac:spMkLst>
              <pc:docMk/>
              <pc:sldMasterMk cId="2247215485" sldId="2147483648"/>
              <pc:sldLayoutMk cId="414446044" sldId="2147483657"/>
              <ac:spMk id="6" creationId="{926C93F8-CA70-3EA9-28B7-CEDB98950A6E}"/>
            </ac:spMkLst>
          </pc:spChg>
          <pc:spChg chg="del">
            <ac:chgData name="Vrana Attila" userId="194c3184-e592-4416-aeec-d356add98691" providerId="ADAL" clId="{D6A3CE0E-08E1-46FC-8D6A-5D4022B552C6}" dt="2024-10-24T17:44:20.077" v="117" actId="478"/>
            <ac:spMkLst>
              <pc:docMk/>
              <pc:sldMasterMk cId="2247215485" sldId="2147483648"/>
              <pc:sldLayoutMk cId="414446044" sldId="2147483657"/>
              <ac:spMk id="8" creationId="{BE80B64C-3FC8-1965-FC15-D6F9FE3041AC}"/>
            </ac:spMkLst>
          </pc:spChg>
          <pc:spChg chg="mod">
            <ac:chgData name="Vrana Attila" userId="194c3184-e592-4416-aeec-d356add98691" providerId="ADAL" clId="{D6A3CE0E-08E1-46FC-8D6A-5D4022B552C6}" dt="2024-10-24T18:03:57.672" v="251" actId="14100"/>
            <ac:spMkLst>
              <pc:docMk/>
              <pc:sldMasterMk cId="2247215485" sldId="2147483648"/>
              <pc:sldLayoutMk cId="414446044" sldId="2147483657"/>
              <ac:spMk id="9" creationId="{6C01C66A-28E3-4035-EEC5-60F0DA5B964A}"/>
            </ac:spMkLst>
          </pc:spChg>
        </pc:sldLayoutChg>
        <pc:sldLayoutChg chg="addSp delSp modSp mod setBg">
          <pc:chgData name="Vrana Attila" userId="194c3184-e592-4416-aeec-d356add98691" providerId="ADAL" clId="{D6A3CE0E-08E1-46FC-8D6A-5D4022B552C6}" dt="2024-10-24T18:30:49.072" v="440" actId="14100"/>
          <pc:sldLayoutMkLst>
            <pc:docMk/>
            <pc:sldMasterMk cId="2247215485" sldId="2147483648"/>
            <pc:sldLayoutMk cId="1144906156" sldId="2147483658"/>
          </pc:sldLayoutMkLst>
          <pc:spChg chg="del">
            <ac:chgData name="Vrana Attila" userId="194c3184-e592-4416-aeec-d356add98691" providerId="ADAL" clId="{D6A3CE0E-08E1-46FC-8D6A-5D4022B552C6}" dt="2024-10-24T17:46:12.445" v="137" actId="478"/>
            <ac:spMkLst>
              <pc:docMk/>
              <pc:sldMasterMk cId="2247215485" sldId="2147483648"/>
              <pc:sldLayoutMk cId="1144906156" sldId="2147483658"/>
              <ac:spMk id="2" creationId="{00000000-0000-0000-0000-000000000000}"/>
            </ac:spMkLst>
          </pc:spChg>
          <pc:spChg chg="add mod">
            <ac:chgData name="Vrana Attila" userId="194c3184-e592-4416-aeec-d356add98691" providerId="ADAL" clId="{D6A3CE0E-08E1-46FC-8D6A-5D4022B552C6}" dt="2024-10-24T18:04:18.457" v="258" actId="1035"/>
            <ac:spMkLst>
              <pc:docMk/>
              <pc:sldMasterMk cId="2247215485" sldId="2147483648"/>
              <pc:sldLayoutMk cId="1144906156" sldId="2147483658"/>
              <ac:spMk id="3" creationId="{AC10D273-D06F-322C-9018-8F2BEE5CE7D6}"/>
            </ac:spMkLst>
          </pc:spChg>
          <pc:spChg chg="add mod">
            <ac:chgData name="Vrana Attila" userId="194c3184-e592-4416-aeec-d356add98691" providerId="ADAL" clId="{D6A3CE0E-08E1-46FC-8D6A-5D4022B552C6}" dt="2024-10-24T18:14:26.099" v="308"/>
            <ac:spMkLst>
              <pc:docMk/>
              <pc:sldMasterMk cId="2247215485" sldId="2147483648"/>
              <pc:sldLayoutMk cId="1144906156" sldId="2147483658"/>
              <ac:spMk id="5" creationId="{FCBE3432-A9C8-F8CD-7B5D-9CC9F8F45B59}"/>
            </ac:spMkLst>
          </pc:spChg>
          <pc:graphicFrameChg chg="add mod modGraphic">
            <ac:chgData name="Vrana Attila" userId="194c3184-e592-4416-aeec-d356add98691" providerId="ADAL" clId="{D6A3CE0E-08E1-46FC-8D6A-5D4022B552C6}" dt="2024-10-24T18:30:49.072" v="440" actId="14100"/>
            <ac:graphicFrameMkLst>
              <pc:docMk/>
              <pc:sldMasterMk cId="2247215485" sldId="2147483648"/>
              <pc:sldLayoutMk cId="1144906156" sldId="2147483658"/>
              <ac:graphicFrameMk id="4" creationId="{9A09CDD5-E596-59B5-4246-1E19E697EB58}"/>
            </ac:graphicFrameMkLst>
          </pc:graphicFrameChg>
        </pc:sldLayoutChg>
        <pc:sldLayoutChg chg="addSp modSp mod setBg">
          <pc:chgData name="Vrana Attila" userId="194c3184-e592-4416-aeec-d356add98691" providerId="ADAL" clId="{D6A3CE0E-08E1-46FC-8D6A-5D4022B552C6}" dt="2024-10-24T18:44:00.292" v="583" actId="3064"/>
          <pc:sldLayoutMkLst>
            <pc:docMk/>
            <pc:sldMasterMk cId="2247215485" sldId="2147483648"/>
            <pc:sldLayoutMk cId="945515717" sldId="2147483659"/>
          </pc:sldLayoutMkLst>
          <pc:spChg chg="add mod">
            <ac:chgData name="Vrana Attila" userId="194c3184-e592-4416-aeec-d356add98691" providerId="ADAL" clId="{D6A3CE0E-08E1-46FC-8D6A-5D4022B552C6}" dt="2024-10-24T18:04:47.528" v="262"/>
            <ac:spMkLst>
              <pc:docMk/>
              <pc:sldMasterMk cId="2247215485" sldId="2147483648"/>
              <pc:sldLayoutMk cId="945515717" sldId="2147483659"/>
              <ac:spMk id="2" creationId="{2389DEC9-0979-D28E-AF21-F82D2969D2E4}"/>
            </ac:spMkLst>
          </pc:spChg>
          <pc:spChg chg="add mod">
            <ac:chgData name="Vrana Attila" userId="194c3184-e592-4416-aeec-d356add98691" providerId="ADAL" clId="{D6A3CE0E-08E1-46FC-8D6A-5D4022B552C6}" dt="2024-10-24T18:44:00.292" v="583" actId="3064"/>
            <ac:spMkLst>
              <pc:docMk/>
              <pc:sldMasterMk cId="2247215485" sldId="2147483648"/>
              <pc:sldLayoutMk cId="945515717" sldId="2147483659"/>
              <ac:spMk id="4" creationId="{758BF363-0E4B-B24A-59B9-7D1725ECC28B}"/>
            </ac:spMkLst>
          </pc:spChg>
          <pc:spChg chg="add mod">
            <ac:chgData name="Vrana Attila" userId="194c3184-e592-4416-aeec-d356add98691" providerId="ADAL" clId="{D6A3CE0E-08E1-46FC-8D6A-5D4022B552C6}" dt="2024-10-24T18:14:45.577" v="312"/>
            <ac:spMkLst>
              <pc:docMk/>
              <pc:sldMasterMk cId="2247215485" sldId="2147483648"/>
              <pc:sldLayoutMk cId="945515717" sldId="2147483659"/>
              <ac:spMk id="5" creationId="{7B29F0A5-24E9-F67F-487C-85D56800423D}"/>
            </ac:spMkLst>
          </pc:spChg>
          <pc:graphicFrameChg chg="add mod modGraphic">
            <ac:chgData name="Vrana Attila" userId="194c3184-e592-4416-aeec-d356add98691" providerId="ADAL" clId="{D6A3CE0E-08E1-46FC-8D6A-5D4022B552C6}" dt="2024-10-24T18:14:53.905" v="314" actId="14100"/>
            <ac:graphicFrameMkLst>
              <pc:docMk/>
              <pc:sldMasterMk cId="2247215485" sldId="2147483648"/>
              <pc:sldLayoutMk cId="945515717" sldId="2147483659"/>
              <ac:graphicFrameMk id="3" creationId="{27189AD8-79DB-3C2F-1504-6FDCA197A303}"/>
            </ac:graphicFrameMkLst>
          </pc:graphicFrame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04066705-35C8-53AE-8BC0-AA34E20ECE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A78626E-C7FE-E854-5094-8002755D1D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564C6-CAD8-477D-ABF1-AA0883B830A8}" type="datetimeFigureOut">
              <a:rPr lang="hu-HU" smtClean="0"/>
              <a:t>2025. 01. 23.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E2B07A7-D52B-FBA7-189E-0D135E9B55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792D92A-3120-5FEB-23A1-907DF37ACD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7D17C-047D-4304-9CCB-AECEFF4BF54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3643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14C5-E5C3-4396-B1FA-F525A2CB4A4D}" type="datetimeFigureOut">
              <a:rPr lang="hu-HU" smtClean="0"/>
              <a:t>2025. 01. 23.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D31EC-5882-48D2-8156-77586F352F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814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zdő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>
            <a:extLst>
              <a:ext uri="{FF2B5EF4-FFF2-40B4-BE49-F238E27FC236}">
                <a16:creationId xmlns:a16="http://schemas.microsoft.com/office/drawing/2014/main" id="{844A0882-3889-6643-8108-FEB09786B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85925"/>
            <a:ext cx="7380000" cy="1971319"/>
          </a:xfrm>
          <a:prstGeom prst="rect">
            <a:avLst/>
          </a:prstGeom>
        </p:spPr>
        <p:txBody>
          <a:bodyPr lIns="46800" tIns="46800" rIns="46800" bIns="46800" anchor="b"/>
          <a:lstStyle>
            <a:lvl1pPr>
              <a:defRPr>
                <a:solidFill>
                  <a:srgbClr val="3F3F3F"/>
                </a:solidFill>
              </a:defRPr>
            </a:lvl1pPr>
          </a:lstStyle>
          <a:p>
            <a:r>
              <a:rPr lang="hu-HU" dirty="0"/>
              <a:t>Az előadás </a:t>
            </a:r>
            <a:r>
              <a:rPr lang="hu-HU" dirty="0" smtClean="0"/>
              <a:t>címe</a:t>
            </a:r>
            <a:br>
              <a:rPr lang="hu-HU" dirty="0" smtClean="0"/>
            </a:br>
            <a:r>
              <a:rPr lang="hu-HU" dirty="0" smtClean="0"/>
              <a:t>szerkesztése</a:t>
            </a:r>
            <a:endParaRPr lang="hu-HU" dirty="0"/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id="{0C16FBCE-E471-F8CB-D5D3-BA336357F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57244"/>
            <a:ext cx="6694214" cy="1413230"/>
          </a:xfrm>
          <a:prstGeom prst="rect">
            <a:avLst/>
          </a:prstGeom>
        </p:spPr>
        <p:txBody>
          <a:bodyPr lIns="46800" rIns="46800"/>
          <a:lstStyle>
            <a:lvl1pPr marL="0" indent="0" algn="l">
              <a:buNone/>
              <a:defRPr sz="3600">
                <a:solidFill>
                  <a:srgbClr val="3F3F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</a:t>
            </a:r>
            <a:r>
              <a:rPr lang="hu-HU" dirty="0" smtClean="0"/>
              <a:t>mintájának szerkesztéséhez</a:t>
            </a:r>
            <a:endParaRPr lang="hu-HU" dirty="0"/>
          </a:p>
        </p:txBody>
      </p:sp>
      <p:sp>
        <p:nvSpPr>
          <p:cNvPr id="14" name="Szöveg helye 2">
            <a:extLst>
              <a:ext uri="{FF2B5EF4-FFF2-40B4-BE49-F238E27FC236}">
                <a16:creationId xmlns:a16="http://schemas.microsoft.com/office/drawing/2014/main" id="{BE3688FD-EC17-DD80-B450-78F0B192186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5129047"/>
            <a:ext cx="5471510" cy="420415"/>
          </a:xfrm>
          <a:prstGeom prst="rect">
            <a:avLst/>
          </a:prstGeom>
        </p:spPr>
        <p:txBody>
          <a:bodyPr lIns="46800" rIns="46800" anchor="t"/>
          <a:lstStyle>
            <a:lvl1pPr marL="0" indent="0">
              <a:buNone/>
              <a:defRPr sz="1200" b="0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Leíró szöveg szerkesztése </a:t>
            </a:r>
          </a:p>
        </p:txBody>
      </p:sp>
    </p:spTree>
    <p:extLst>
      <p:ext uri="{BB962C8B-B14F-4D97-AF65-F5344CB8AC3E}">
        <p14:creationId xmlns:p14="http://schemas.microsoft.com/office/powerpoint/2010/main" val="1574763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llusztráció +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3">
            <a:extLst>
              <a:ext uri="{FF2B5EF4-FFF2-40B4-BE49-F238E27FC236}">
                <a16:creationId xmlns:a16="http://schemas.microsoft.com/office/drawing/2014/main" id="{00B11120-F733-A272-CB1A-9D9BE9B491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14882" y="5098474"/>
            <a:ext cx="5140980" cy="820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F3F3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Mintaszöveg </a:t>
            </a:r>
            <a:r>
              <a:rPr lang="hu-HU" dirty="0" smtClean="0"/>
              <a:t>szerkesztése </a:t>
            </a:r>
            <a:r>
              <a:rPr lang="hu-HU" dirty="0" err="1" smtClean="0"/>
              <a:t>Cil</a:t>
            </a:r>
            <a:r>
              <a:rPr lang="hu-HU" dirty="0" smtClean="0"/>
              <a:t> in con </a:t>
            </a:r>
            <a:r>
              <a:rPr lang="hu-HU" dirty="0" err="1" smtClean="0"/>
              <a:t>repudam</a:t>
            </a:r>
            <a:r>
              <a:rPr lang="hu-HU" dirty="0" smtClean="0"/>
              <a:t> </a:t>
            </a:r>
            <a:r>
              <a:rPr lang="hu-HU" dirty="0" err="1" smtClean="0"/>
              <a:t>quis</a:t>
            </a:r>
            <a:r>
              <a:rPr lang="hu-HU" dirty="0" smtClean="0"/>
              <a:t> </a:t>
            </a:r>
            <a:r>
              <a:rPr lang="hu-HU" dirty="0" err="1" smtClean="0"/>
              <a:t>quatque</a:t>
            </a:r>
            <a:r>
              <a:rPr lang="hu-HU" dirty="0" smtClean="0"/>
              <a:t> </a:t>
            </a:r>
            <a:r>
              <a:rPr lang="hu-HU" dirty="0" err="1" smtClean="0"/>
              <a:t>vo</a:t>
            </a:r>
            <a:r>
              <a:rPr lang="hu-HU" dirty="0" smtClean="0"/>
              <a:t>- lendus quo </a:t>
            </a:r>
            <a:r>
              <a:rPr lang="hu-HU" dirty="0" err="1" smtClean="0"/>
              <a:t>quam</a:t>
            </a:r>
            <a:r>
              <a:rPr lang="hu-HU" dirty="0" smtClean="0"/>
              <a:t> </a:t>
            </a:r>
            <a:r>
              <a:rPr lang="hu-HU" dirty="0" err="1" smtClean="0"/>
              <a:t>dolo</a:t>
            </a:r>
            <a:r>
              <a:rPr lang="hu-HU" dirty="0" smtClean="0"/>
              <a:t> </a:t>
            </a:r>
            <a:r>
              <a:rPr lang="hu-HU" dirty="0" err="1" smtClean="0"/>
              <a:t>digent</a:t>
            </a:r>
            <a:r>
              <a:rPr lang="hu-HU" dirty="0" smtClean="0"/>
              <a:t> re </a:t>
            </a:r>
            <a:r>
              <a:rPr lang="hu-HU" dirty="0" err="1" smtClean="0"/>
              <a:t>volup</a:t>
            </a:r>
            <a:r>
              <a:rPr lang="hu-HU" dirty="0" smtClean="0"/>
              <a:t>- </a:t>
            </a:r>
            <a:r>
              <a:rPr lang="hu-HU" dirty="0" err="1" smtClean="0"/>
              <a:t>tatis</a:t>
            </a:r>
            <a:r>
              <a:rPr lang="hu-HU" dirty="0" smtClean="0"/>
              <a:t> </a:t>
            </a:r>
            <a:r>
              <a:rPr lang="hu-HU" dirty="0" err="1" smtClean="0"/>
              <a:t>solum</a:t>
            </a:r>
            <a:r>
              <a:rPr lang="hu-HU" dirty="0" smtClean="0"/>
              <a:t> </a:t>
            </a:r>
            <a:r>
              <a:rPr lang="hu-HU" dirty="0" err="1" smtClean="0"/>
              <a:t>aboreru</a:t>
            </a:r>
            <a:r>
              <a:rPr lang="hu-HU" dirty="0" smtClean="0"/>
              <a:t> </a:t>
            </a:r>
            <a:r>
              <a:rPr lang="hu-HU" dirty="0" err="1" smtClean="0"/>
              <a:t>mquiam</a:t>
            </a:r>
            <a:r>
              <a:rPr lang="hu-HU" dirty="0" smtClean="0"/>
              <a:t> </a:t>
            </a:r>
            <a:r>
              <a:rPr lang="hu-HU" dirty="0" err="1" smtClean="0"/>
              <a:t>qui</a:t>
            </a:r>
            <a:r>
              <a:rPr lang="hu-HU" dirty="0" smtClean="0"/>
              <a:t> dus </a:t>
            </a:r>
            <a:r>
              <a:rPr lang="hu-HU" dirty="0" err="1" smtClean="0"/>
              <a:t>dolupta</a:t>
            </a:r>
            <a:r>
              <a:rPr lang="hu-HU" dirty="0" smtClean="0"/>
              <a:t> </a:t>
            </a:r>
            <a:r>
              <a:rPr lang="hu-HU" dirty="0" err="1" smtClean="0"/>
              <a:t>tumquam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814882" y="1207294"/>
            <a:ext cx="5140980" cy="373618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 helye 3">
            <a:extLst>
              <a:ext uri="{FF2B5EF4-FFF2-40B4-BE49-F238E27FC236}">
                <a16:creationId xmlns:a16="http://schemas.microsoft.com/office/drawing/2014/main" id="{00B11120-F733-A272-CB1A-9D9BE9B4916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275007" y="5098474"/>
            <a:ext cx="5140980" cy="820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F3F3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Mintaszöveg </a:t>
            </a:r>
            <a:r>
              <a:rPr lang="hu-HU" dirty="0" smtClean="0"/>
              <a:t>szerkesztése </a:t>
            </a:r>
            <a:r>
              <a:rPr lang="hu-HU" dirty="0" err="1" smtClean="0"/>
              <a:t>Cil</a:t>
            </a:r>
            <a:r>
              <a:rPr lang="hu-HU" dirty="0" smtClean="0"/>
              <a:t> in con </a:t>
            </a:r>
            <a:r>
              <a:rPr lang="hu-HU" dirty="0" err="1" smtClean="0"/>
              <a:t>repudam</a:t>
            </a:r>
            <a:r>
              <a:rPr lang="hu-HU" dirty="0" smtClean="0"/>
              <a:t> </a:t>
            </a:r>
            <a:r>
              <a:rPr lang="hu-HU" dirty="0" err="1" smtClean="0"/>
              <a:t>quis</a:t>
            </a:r>
            <a:r>
              <a:rPr lang="hu-HU" dirty="0" smtClean="0"/>
              <a:t> </a:t>
            </a:r>
            <a:r>
              <a:rPr lang="hu-HU" dirty="0" err="1" smtClean="0"/>
              <a:t>quatque</a:t>
            </a:r>
            <a:r>
              <a:rPr lang="hu-HU" dirty="0" smtClean="0"/>
              <a:t> </a:t>
            </a:r>
            <a:r>
              <a:rPr lang="hu-HU" dirty="0" err="1" smtClean="0"/>
              <a:t>vo</a:t>
            </a:r>
            <a:r>
              <a:rPr lang="hu-HU" dirty="0" smtClean="0"/>
              <a:t>- lendus quo </a:t>
            </a:r>
            <a:r>
              <a:rPr lang="hu-HU" dirty="0" err="1" smtClean="0"/>
              <a:t>quam</a:t>
            </a:r>
            <a:r>
              <a:rPr lang="hu-HU" dirty="0" smtClean="0"/>
              <a:t> </a:t>
            </a:r>
            <a:r>
              <a:rPr lang="hu-HU" dirty="0" err="1" smtClean="0"/>
              <a:t>dolo</a:t>
            </a:r>
            <a:r>
              <a:rPr lang="hu-HU" dirty="0" smtClean="0"/>
              <a:t> </a:t>
            </a:r>
            <a:r>
              <a:rPr lang="hu-HU" dirty="0" err="1" smtClean="0"/>
              <a:t>digent</a:t>
            </a:r>
            <a:r>
              <a:rPr lang="hu-HU" dirty="0" smtClean="0"/>
              <a:t> re </a:t>
            </a:r>
            <a:r>
              <a:rPr lang="hu-HU" dirty="0" err="1" smtClean="0"/>
              <a:t>volup</a:t>
            </a:r>
            <a:r>
              <a:rPr lang="hu-HU" dirty="0" smtClean="0"/>
              <a:t>- </a:t>
            </a:r>
            <a:r>
              <a:rPr lang="hu-HU" dirty="0" err="1" smtClean="0"/>
              <a:t>tatis</a:t>
            </a:r>
            <a:r>
              <a:rPr lang="hu-HU" dirty="0" smtClean="0"/>
              <a:t> </a:t>
            </a:r>
            <a:r>
              <a:rPr lang="hu-HU" dirty="0" err="1" smtClean="0"/>
              <a:t>solum</a:t>
            </a:r>
            <a:r>
              <a:rPr lang="hu-HU" dirty="0" smtClean="0"/>
              <a:t> </a:t>
            </a:r>
            <a:r>
              <a:rPr lang="hu-HU" dirty="0" err="1" smtClean="0"/>
              <a:t>aboreru</a:t>
            </a:r>
            <a:r>
              <a:rPr lang="hu-HU" dirty="0" smtClean="0"/>
              <a:t> </a:t>
            </a:r>
            <a:r>
              <a:rPr lang="hu-HU" dirty="0" err="1" smtClean="0"/>
              <a:t>mquiam</a:t>
            </a:r>
            <a:r>
              <a:rPr lang="hu-HU" dirty="0" smtClean="0"/>
              <a:t> </a:t>
            </a:r>
            <a:r>
              <a:rPr lang="hu-HU" dirty="0" err="1" smtClean="0"/>
              <a:t>qui</a:t>
            </a:r>
            <a:r>
              <a:rPr lang="hu-HU" dirty="0" smtClean="0"/>
              <a:t> dus </a:t>
            </a:r>
            <a:r>
              <a:rPr lang="hu-HU" dirty="0" err="1" smtClean="0"/>
              <a:t>dolupta</a:t>
            </a:r>
            <a:r>
              <a:rPr lang="hu-HU" dirty="0" smtClean="0"/>
              <a:t> </a:t>
            </a:r>
            <a:r>
              <a:rPr lang="hu-HU" dirty="0" err="1" smtClean="0"/>
              <a:t>tumquam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6275007" y="1207294"/>
            <a:ext cx="5140980" cy="373618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50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llusztráció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2125171" y="1040524"/>
            <a:ext cx="3764125" cy="233504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2125170" y="3521639"/>
            <a:ext cx="3764125" cy="234313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6029764" y="1040524"/>
            <a:ext cx="3764125" cy="233504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6029763" y="3521639"/>
            <a:ext cx="3764125" cy="234313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296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llusztráció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4484414" y="1047313"/>
            <a:ext cx="3436883" cy="22987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4484413" y="3494005"/>
            <a:ext cx="3436883" cy="23067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8063186" y="1047313"/>
            <a:ext cx="3436883" cy="22987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8063185" y="3494005"/>
            <a:ext cx="3436883" cy="23067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 helye 3">
            <a:extLst>
              <a:ext uri="{FF2B5EF4-FFF2-40B4-BE49-F238E27FC236}">
                <a16:creationId xmlns:a16="http://schemas.microsoft.com/office/drawing/2014/main" id="{00B11120-F733-A272-CB1A-9D9BE9B491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73704" y="1726215"/>
            <a:ext cx="3472476" cy="45026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F3F3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Mintaszöveg </a:t>
            </a:r>
            <a:r>
              <a:rPr lang="hu-HU" dirty="0" smtClean="0"/>
              <a:t>szerkesztése </a:t>
            </a:r>
            <a:r>
              <a:rPr lang="hu-HU" dirty="0" err="1" smtClean="0"/>
              <a:t>Cil</a:t>
            </a:r>
            <a:r>
              <a:rPr lang="hu-HU" dirty="0" smtClean="0"/>
              <a:t> in con </a:t>
            </a:r>
            <a:r>
              <a:rPr lang="hu-HU" dirty="0" err="1" smtClean="0"/>
              <a:t>repudam</a:t>
            </a:r>
            <a:r>
              <a:rPr lang="hu-HU" dirty="0" smtClean="0"/>
              <a:t> </a:t>
            </a:r>
            <a:r>
              <a:rPr lang="hu-HU" dirty="0" err="1" smtClean="0"/>
              <a:t>quis</a:t>
            </a:r>
            <a:r>
              <a:rPr lang="hu-HU" dirty="0" smtClean="0"/>
              <a:t> </a:t>
            </a:r>
            <a:r>
              <a:rPr lang="hu-HU" dirty="0" err="1" smtClean="0"/>
              <a:t>quatque</a:t>
            </a:r>
            <a:r>
              <a:rPr lang="hu-HU" dirty="0" smtClean="0"/>
              <a:t> </a:t>
            </a:r>
            <a:r>
              <a:rPr lang="hu-HU" dirty="0" err="1" smtClean="0"/>
              <a:t>vo</a:t>
            </a:r>
            <a:r>
              <a:rPr lang="hu-HU" dirty="0" smtClean="0"/>
              <a:t>- lendus quo </a:t>
            </a:r>
            <a:r>
              <a:rPr lang="hu-HU" dirty="0" err="1" smtClean="0"/>
              <a:t>quam</a:t>
            </a:r>
            <a:r>
              <a:rPr lang="hu-HU" dirty="0" smtClean="0"/>
              <a:t> </a:t>
            </a:r>
            <a:r>
              <a:rPr lang="hu-HU" dirty="0" err="1" smtClean="0"/>
              <a:t>dolo</a:t>
            </a:r>
            <a:r>
              <a:rPr lang="hu-HU" dirty="0" smtClean="0"/>
              <a:t> </a:t>
            </a:r>
            <a:r>
              <a:rPr lang="hu-HU" dirty="0" err="1" smtClean="0"/>
              <a:t>digent</a:t>
            </a:r>
            <a:r>
              <a:rPr lang="hu-HU" dirty="0" smtClean="0"/>
              <a:t> re </a:t>
            </a:r>
            <a:r>
              <a:rPr lang="hu-HU" dirty="0" err="1" smtClean="0"/>
              <a:t>volup</a:t>
            </a:r>
            <a:r>
              <a:rPr lang="hu-HU" dirty="0" smtClean="0"/>
              <a:t>- </a:t>
            </a:r>
            <a:r>
              <a:rPr lang="hu-HU" dirty="0" err="1" smtClean="0"/>
              <a:t>tatis</a:t>
            </a:r>
            <a:r>
              <a:rPr lang="hu-HU" dirty="0" smtClean="0"/>
              <a:t> </a:t>
            </a:r>
            <a:r>
              <a:rPr lang="hu-HU" dirty="0" err="1" smtClean="0"/>
              <a:t>solum</a:t>
            </a:r>
            <a:r>
              <a:rPr lang="hu-HU" dirty="0" smtClean="0"/>
              <a:t> </a:t>
            </a:r>
            <a:r>
              <a:rPr lang="hu-HU" dirty="0" err="1" smtClean="0"/>
              <a:t>aboreru</a:t>
            </a:r>
            <a:r>
              <a:rPr lang="hu-HU" dirty="0" smtClean="0"/>
              <a:t> </a:t>
            </a:r>
            <a:r>
              <a:rPr lang="hu-HU" dirty="0" err="1" smtClean="0"/>
              <a:t>mquiam</a:t>
            </a:r>
            <a:r>
              <a:rPr lang="hu-HU" dirty="0" smtClean="0"/>
              <a:t> </a:t>
            </a:r>
            <a:r>
              <a:rPr lang="hu-HU" dirty="0" err="1" smtClean="0"/>
              <a:t>qui</a:t>
            </a:r>
            <a:r>
              <a:rPr lang="hu-HU" dirty="0" smtClean="0"/>
              <a:t> dus </a:t>
            </a:r>
            <a:r>
              <a:rPr lang="hu-HU" dirty="0" err="1" smtClean="0"/>
              <a:t>dolupta</a:t>
            </a:r>
            <a:r>
              <a:rPr lang="hu-HU" dirty="0" smtClean="0"/>
              <a:t> </a:t>
            </a:r>
            <a:r>
              <a:rPr lang="hu-HU" dirty="0" err="1" smtClean="0"/>
              <a:t>tumquam</a:t>
            </a:r>
            <a:r>
              <a:rPr lang="hu-HU" dirty="0" smtClean="0"/>
              <a:t> quo </a:t>
            </a:r>
            <a:r>
              <a:rPr lang="hu-HU" dirty="0" err="1" smtClean="0"/>
              <a:t>eum</a:t>
            </a:r>
            <a:r>
              <a:rPr lang="hu-HU" dirty="0" smtClean="0"/>
              <a:t> </a:t>
            </a:r>
            <a:r>
              <a:rPr lang="hu-HU" dirty="0" err="1" smtClean="0"/>
              <a:t>quoditiunt</a:t>
            </a:r>
            <a:r>
              <a:rPr lang="hu-HU" dirty="0" smtClean="0"/>
              <a:t> </a:t>
            </a:r>
            <a:r>
              <a:rPr lang="hu-HU" dirty="0" err="1" smtClean="0"/>
              <a:t>utem</a:t>
            </a:r>
            <a:r>
              <a:rPr lang="hu-HU" dirty="0" smtClean="0"/>
              <a:t> </a:t>
            </a:r>
            <a:r>
              <a:rPr lang="hu-HU" dirty="0" err="1" smtClean="0"/>
              <a:t>endae</a:t>
            </a:r>
            <a:r>
              <a:rPr lang="hu-HU" dirty="0" smtClean="0"/>
              <a:t>. </a:t>
            </a:r>
            <a:r>
              <a:rPr lang="hu-HU" dirty="0" err="1" smtClean="0"/>
              <a:t>Nequiam</a:t>
            </a:r>
            <a:r>
              <a:rPr lang="hu-HU" dirty="0" smtClean="0"/>
              <a:t> es </a:t>
            </a:r>
            <a:r>
              <a:rPr lang="hu-HU" dirty="0" err="1" smtClean="0"/>
              <a:t>aut</a:t>
            </a:r>
            <a:r>
              <a:rPr lang="hu-HU" dirty="0" smtClean="0"/>
              <a:t> </a:t>
            </a:r>
            <a:r>
              <a:rPr lang="hu-HU" dirty="0" err="1" smtClean="0"/>
              <a:t>ipiendia</a:t>
            </a:r>
            <a:r>
              <a:rPr lang="hu-HU" dirty="0" smtClean="0"/>
              <a:t>- </a:t>
            </a:r>
            <a:r>
              <a:rPr lang="hu-HU" dirty="0" err="1" smtClean="0"/>
              <a:t>tur</a:t>
            </a:r>
            <a:r>
              <a:rPr lang="hu-HU" dirty="0" smtClean="0"/>
              <a:t>, </a:t>
            </a:r>
            <a:r>
              <a:rPr lang="hu-HU" dirty="0" err="1" smtClean="0"/>
              <a:t>odi</a:t>
            </a:r>
            <a:r>
              <a:rPr lang="hu-HU" dirty="0" smtClean="0"/>
              <a:t> </a:t>
            </a:r>
            <a:r>
              <a:rPr lang="hu-HU" dirty="0" err="1" smtClean="0"/>
              <a:t>aut</a:t>
            </a:r>
            <a:r>
              <a:rPr lang="hu-HU" dirty="0" smtClean="0"/>
              <a:t> </a:t>
            </a:r>
            <a:r>
              <a:rPr lang="hu-HU" dirty="0" err="1" smtClean="0"/>
              <a:t>alianis</a:t>
            </a:r>
            <a:r>
              <a:rPr lang="hu-HU" dirty="0" smtClean="0"/>
              <a:t> </a:t>
            </a:r>
            <a:r>
              <a:rPr lang="hu-HU" dirty="0" err="1" smtClean="0"/>
              <a:t>molupta</a:t>
            </a:r>
            <a:r>
              <a:rPr lang="hu-HU" dirty="0" smtClean="0"/>
              <a:t> </a:t>
            </a:r>
            <a:r>
              <a:rPr lang="hu-HU" dirty="0" err="1" smtClean="0"/>
              <a:t>ssimillupta</a:t>
            </a:r>
            <a:r>
              <a:rPr lang="hu-HU" dirty="0" smtClean="0"/>
              <a:t> </a:t>
            </a:r>
            <a:r>
              <a:rPr lang="hu-HU" dirty="0" err="1" smtClean="0"/>
              <a:t>idit</a:t>
            </a:r>
            <a:r>
              <a:rPr lang="hu-HU" dirty="0" smtClean="0"/>
              <a:t>, </a:t>
            </a:r>
            <a:r>
              <a:rPr lang="hu-HU" dirty="0" err="1" smtClean="0"/>
              <a:t>consed</a:t>
            </a:r>
            <a:r>
              <a:rPr lang="hu-HU" dirty="0" smtClean="0"/>
              <a:t> </a:t>
            </a:r>
            <a:r>
              <a:rPr lang="hu-HU" dirty="0" err="1" smtClean="0"/>
              <a:t>utemporehent</a:t>
            </a:r>
            <a:r>
              <a:rPr lang="hu-HU" dirty="0" smtClean="0"/>
              <a:t> </a:t>
            </a:r>
            <a:r>
              <a:rPr lang="hu-HU" dirty="0" err="1" smtClean="0"/>
              <a:t>vent</a:t>
            </a:r>
            <a:r>
              <a:rPr lang="hu-HU" dirty="0" smtClean="0"/>
              <a:t> </a:t>
            </a:r>
            <a:r>
              <a:rPr lang="hu-HU" dirty="0" err="1" smtClean="0"/>
              <a:t>plis</a:t>
            </a:r>
            <a:r>
              <a:rPr lang="hu-HU" dirty="0" smtClean="0"/>
              <a:t>. </a:t>
            </a:r>
            <a:r>
              <a:rPr lang="hu-HU" dirty="0" err="1" smtClean="0"/>
              <a:t>Em</a:t>
            </a:r>
            <a:r>
              <a:rPr lang="hu-HU" dirty="0" smtClean="0"/>
              <a:t>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minverum</a:t>
            </a:r>
            <a:r>
              <a:rPr lang="hu-HU" dirty="0" smtClean="0"/>
              <a:t> </a:t>
            </a:r>
            <a:r>
              <a:rPr lang="hu-HU" dirty="0" err="1" smtClean="0"/>
              <a:t>facipiendi</a:t>
            </a:r>
            <a:r>
              <a:rPr lang="hu-HU" dirty="0" smtClean="0"/>
              <a:t> </a:t>
            </a:r>
            <a:r>
              <a:rPr lang="hu-HU" dirty="0" err="1" smtClean="0"/>
              <a:t>voles</a:t>
            </a:r>
            <a:r>
              <a:rPr lang="hu-HU" dirty="0" smtClean="0"/>
              <a:t> </a:t>
            </a:r>
            <a:r>
              <a:rPr lang="hu-HU" dirty="0" err="1" smtClean="0"/>
              <a:t>ut</a:t>
            </a:r>
            <a:r>
              <a:rPr lang="hu-HU" dirty="0" smtClean="0"/>
              <a:t> in- </a:t>
            </a:r>
            <a:r>
              <a:rPr lang="hu-HU" dirty="0" err="1" smtClean="0"/>
              <a:t>tia</a:t>
            </a:r>
            <a:r>
              <a:rPr lang="hu-HU" dirty="0" smtClean="0"/>
              <a:t> </a:t>
            </a:r>
            <a:r>
              <a:rPr lang="hu-HU" dirty="0" err="1" smtClean="0"/>
              <a:t>pratur</a:t>
            </a:r>
            <a:r>
              <a:rPr lang="hu-HU" dirty="0" smtClean="0"/>
              <a:t>? Bor </a:t>
            </a:r>
            <a:r>
              <a:rPr lang="hu-HU" dirty="0" err="1" smtClean="0"/>
              <a:t>ratur</a:t>
            </a:r>
            <a:r>
              <a:rPr lang="hu-HU" dirty="0" smtClean="0"/>
              <a:t>, </a:t>
            </a:r>
            <a:r>
              <a:rPr lang="hu-HU" dirty="0" err="1" smtClean="0"/>
              <a:t>qui</a:t>
            </a:r>
            <a:r>
              <a:rPr lang="hu-HU" dirty="0" smtClean="0"/>
              <a:t> </a:t>
            </a:r>
            <a:r>
              <a:rPr lang="hu-HU" dirty="0" err="1" smtClean="0"/>
              <a:t>dolora</a:t>
            </a:r>
            <a:r>
              <a:rPr lang="hu-HU" dirty="0" smtClean="0"/>
              <a:t> </a:t>
            </a:r>
            <a:r>
              <a:rPr lang="hu-HU" dirty="0" err="1" smtClean="0"/>
              <a:t>volen</a:t>
            </a:r>
            <a:r>
              <a:rPr lang="hu-HU" dirty="0" smtClean="0"/>
              <a:t>- </a:t>
            </a:r>
            <a:r>
              <a:rPr lang="hu-HU" dirty="0" err="1" smtClean="0"/>
              <a:t>imus</a:t>
            </a:r>
            <a:r>
              <a:rPr lang="hu-HU" dirty="0" smtClean="0"/>
              <a:t>, </a:t>
            </a:r>
            <a:r>
              <a:rPr lang="hu-HU" dirty="0" err="1" smtClean="0"/>
              <a:t>volorit</a:t>
            </a:r>
            <a:r>
              <a:rPr lang="hu-HU" dirty="0" smtClean="0"/>
              <a:t> </a:t>
            </a:r>
            <a:r>
              <a:rPr lang="hu-HU" dirty="0" err="1" smtClean="0"/>
              <a:t>ra</a:t>
            </a:r>
            <a:r>
              <a:rPr lang="hu-HU" dirty="0" smtClean="0"/>
              <a:t> </a:t>
            </a:r>
            <a:r>
              <a:rPr lang="hu-HU" dirty="0" err="1" smtClean="0"/>
              <a:t>cusam</a:t>
            </a:r>
            <a:r>
              <a:rPr lang="hu-HU" dirty="0" smtClean="0"/>
              <a:t> </a:t>
            </a:r>
            <a:r>
              <a:rPr lang="hu-HU" dirty="0" err="1" smtClean="0"/>
              <a:t>facit</a:t>
            </a:r>
            <a:r>
              <a:rPr lang="hu-HU" dirty="0" smtClean="0"/>
              <a:t> </a:t>
            </a:r>
            <a:r>
              <a:rPr lang="hu-HU" dirty="0" err="1" smtClean="0"/>
              <a:t>facerum</a:t>
            </a:r>
            <a:r>
              <a:rPr lang="hu-HU" dirty="0" smtClean="0"/>
              <a:t> </a:t>
            </a:r>
            <a:r>
              <a:rPr lang="hu-HU" dirty="0" err="1" smtClean="0"/>
              <a:t>adior</a:t>
            </a:r>
            <a:r>
              <a:rPr lang="hu-HU" dirty="0" smtClean="0"/>
              <a:t> </a:t>
            </a:r>
            <a:r>
              <a:rPr lang="hu-HU" dirty="0" err="1" smtClean="0"/>
              <a:t>assum</a:t>
            </a:r>
            <a:r>
              <a:rPr lang="hu-HU" dirty="0" smtClean="0"/>
              <a:t> </a:t>
            </a:r>
            <a:r>
              <a:rPr lang="hu-HU" dirty="0" err="1" smtClean="0"/>
              <a:t>demquas</a:t>
            </a:r>
            <a:r>
              <a:rPr lang="hu-HU" dirty="0" smtClean="0"/>
              <a:t> </a:t>
            </a:r>
            <a:r>
              <a:rPr lang="hu-HU" dirty="0" err="1" smtClean="0"/>
              <a:t>eum</a:t>
            </a:r>
            <a:r>
              <a:rPr lang="hu-HU" dirty="0" smtClean="0"/>
              <a:t>, sum </a:t>
            </a:r>
            <a:r>
              <a:rPr lang="hu-HU" dirty="0" err="1" smtClean="0"/>
              <a:t>ip</a:t>
            </a:r>
            <a:r>
              <a:rPr lang="hu-HU" dirty="0" smtClean="0"/>
              <a:t>- </a:t>
            </a:r>
            <a:r>
              <a:rPr lang="hu-HU" dirty="0" err="1" smtClean="0"/>
              <a:t>sande</a:t>
            </a:r>
            <a:r>
              <a:rPr lang="hu-HU" dirty="0" smtClean="0"/>
              <a:t> </a:t>
            </a:r>
            <a:r>
              <a:rPr lang="hu-HU" dirty="0" err="1" smtClean="0"/>
              <a:t>llendestia</a:t>
            </a:r>
            <a:r>
              <a:rPr lang="hu-HU" dirty="0" smtClean="0"/>
              <a:t> </a:t>
            </a:r>
            <a:r>
              <a:rPr lang="hu-HU" dirty="0" err="1" smtClean="0"/>
              <a:t>suscium</a:t>
            </a:r>
            <a:r>
              <a:rPr lang="hu-HU" dirty="0" smtClean="0"/>
              <a:t> </a:t>
            </a:r>
            <a:r>
              <a:rPr lang="hu-HU" dirty="0" err="1" smtClean="0"/>
              <a:t>dolorionem</a:t>
            </a:r>
            <a:r>
              <a:rPr lang="hu-HU" dirty="0" smtClean="0"/>
              <a:t> </a:t>
            </a:r>
            <a:r>
              <a:rPr lang="hu-HU" dirty="0" err="1" smtClean="0"/>
              <a:t>vereperios</a:t>
            </a:r>
            <a:r>
              <a:rPr lang="hu-HU" dirty="0" smtClean="0"/>
              <a:t> res </a:t>
            </a:r>
            <a:r>
              <a:rPr lang="hu-HU" dirty="0" err="1" smtClean="0"/>
              <a:t>asi</a:t>
            </a:r>
            <a:r>
              <a:rPr lang="hu-HU" dirty="0" smtClean="0"/>
              <a:t> </a:t>
            </a:r>
            <a:r>
              <a:rPr lang="hu-HU" dirty="0" err="1" smtClean="0"/>
              <a:t>velitassent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245DD861-EA89-1A8A-7C72-31AA1BEF47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3704" y="1190188"/>
            <a:ext cx="3472476" cy="468000"/>
          </a:xfrm>
          <a:prstGeom prst="rect">
            <a:avLst/>
          </a:prstGeom>
        </p:spPr>
        <p:txBody>
          <a:bodyPr lIns="46800" rIns="46800" anchor="b"/>
          <a:lstStyle>
            <a:lvl1pPr marL="0" indent="0">
              <a:buNone/>
              <a:defRPr sz="1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 </a:t>
            </a:r>
          </a:p>
        </p:txBody>
      </p:sp>
    </p:spTree>
    <p:extLst>
      <p:ext uri="{BB962C8B-B14F-4D97-AF65-F5344CB8AC3E}">
        <p14:creationId xmlns:p14="http://schemas.microsoft.com/office/powerpoint/2010/main" val="271551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ztáci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2">
            <a:extLst>
              <a:ext uri="{FF2B5EF4-FFF2-40B4-BE49-F238E27FC236}">
                <a16:creationId xmlns:a16="http://schemas.microsoft.com/office/drawing/2014/main" id="{6C01C66A-28E3-4035-EEC5-60F0DA5B964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71800" y="1176128"/>
            <a:ext cx="10440000" cy="468000"/>
          </a:xfrm>
          <a:prstGeom prst="rect">
            <a:avLst/>
          </a:prstGeom>
        </p:spPr>
        <p:txBody>
          <a:bodyPr lIns="46800" rIns="46800" anchor="b"/>
          <a:lstStyle>
            <a:lvl1pPr marL="0" indent="0">
              <a:buNone/>
              <a:defRPr sz="1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 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CB994173-44D7-06C2-08BC-770AAC822E20}"/>
              </a:ext>
            </a:extLst>
          </p:cNvPr>
          <p:cNvSpPr/>
          <p:nvPr userDrawn="1"/>
        </p:nvSpPr>
        <p:spPr>
          <a:xfrm>
            <a:off x="871801" y="1714500"/>
            <a:ext cx="10440000" cy="3729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 helye 2">
            <a:extLst>
              <a:ext uri="{FF2B5EF4-FFF2-40B4-BE49-F238E27FC236}">
                <a16:creationId xmlns:a16="http://schemas.microsoft.com/office/drawing/2014/main" id="{926C93F8-CA70-3EA9-28B7-CEDB98950A6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71801" y="5543550"/>
            <a:ext cx="10439999" cy="238947"/>
          </a:xfrm>
          <a:prstGeom prst="rect">
            <a:avLst/>
          </a:prstGeom>
        </p:spPr>
        <p:txBody>
          <a:bodyPr lIns="46800" rIns="46800" anchor="b"/>
          <a:lstStyle>
            <a:lvl1pPr marL="0" indent="0" algn="r">
              <a:buNone/>
              <a:defRPr sz="900" b="0" i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41444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ábláz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AC10D273-D06F-322C-9018-8F2BEE5CE7D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71800" y="1113084"/>
            <a:ext cx="10480412" cy="468000"/>
          </a:xfrm>
          <a:prstGeom prst="rect">
            <a:avLst/>
          </a:prstGeom>
        </p:spPr>
        <p:txBody>
          <a:bodyPr lIns="46800" rIns="46800" anchor="b"/>
          <a:lstStyle>
            <a:lvl1pPr marL="0" indent="0">
              <a:buNone/>
              <a:defRPr sz="1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 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9A09CDD5-E596-59B5-4246-1E19E697EB5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76655917"/>
              </p:ext>
            </p:extLst>
          </p:nvPr>
        </p:nvGraphicFramePr>
        <p:xfrm>
          <a:off x="871802" y="1699011"/>
          <a:ext cx="10480410" cy="37373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4490">
                  <a:extLst>
                    <a:ext uri="{9D8B030D-6E8A-4147-A177-3AD203B41FA5}">
                      <a16:colId xmlns:a16="http://schemas.microsoft.com/office/drawing/2014/main" val="1760392407"/>
                    </a:ext>
                  </a:extLst>
                </a:gridCol>
                <a:gridCol w="1164490">
                  <a:extLst>
                    <a:ext uri="{9D8B030D-6E8A-4147-A177-3AD203B41FA5}">
                      <a16:colId xmlns:a16="http://schemas.microsoft.com/office/drawing/2014/main" val="3375196183"/>
                    </a:ext>
                  </a:extLst>
                </a:gridCol>
                <a:gridCol w="1164490">
                  <a:extLst>
                    <a:ext uri="{9D8B030D-6E8A-4147-A177-3AD203B41FA5}">
                      <a16:colId xmlns:a16="http://schemas.microsoft.com/office/drawing/2014/main" val="1586937634"/>
                    </a:ext>
                  </a:extLst>
                </a:gridCol>
                <a:gridCol w="1164490">
                  <a:extLst>
                    <a:ext uri="{9D8B030D-6E8A-4147-A177-3AD203B41FA5}">
                      <a16:colId xmlns:a16="http://schemas.microsoft.com/office/drawing/2014/main" val="4226938477"/>
                    </a:ext>
                  </a:extLst>
                </a:gridCol>
                <a:gridCol w="1164490">
                  <a:extLst>
                    <a:ext uri="{9D8B030D-6E8A-4147-A177-3AD203B41FA5}">
                      <a16:colId xmlns:a16="http://schemas.microsoft.com/office/drawing/2014/main" val="2723438871"/>
                    </a:ext>
                  </a:extLst>
                </a:gridCol>
                <a:gridCol w="1164490">
                  <a:extLst>
                    <a:ext uri="{9D8B030D-6E8A-4147-A177-3AD203B41FA5}">
                      <a16:colId xmlns:a16="http://schemas.microsoft.com/office/drawing/2014/main" val="1958175839"/>
                    </a:ext>
                  </a:extLst>
                </a:gridCol>
                <a:gridCol w="1164490">
                  <a:extLst>
                    <a:ext uri="{9D8B030D-6E8A-4147-A177-3AD203B41FA5}">
                      <a16:colId xmlns:a16="http://schemas.microsoft.com/office/drawing/2014/main" val="3047457689"/>
                    </a:ext>
                  </a:extLst>
                </a:gridCol>
                <a:gridCol w="1164490">
                  <a:extLst>
                    <a:ext uri="{9D8B030D-6E8A-4147-A177-3AD203B41FA5}">
                      <a16:colId xmlns:a16="http://schemas.microsoft.com/office/drawing/2014/main" val="1874807957"/>
                    </a:ext>
                  </a:extLst>
                </a:gridCol>
                <a:gridCol w="1164490">
                  <a:extLst>
                    <a:ext uri="{9D8B030D-6E8A-4147-A177-3AD203B41FA5}">
                      <a16:colId xmlns:a16="http://schemas.microsoft.com/office/drawing/2014/main" val="3387450641"/>
                    </a:ext>
                  </a:extLst>
                </a:gridCol>
              </a:tblGrid>
              <a:tr h="375441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 </a:t>
                      </a:r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 </a:t>
                      </a:r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661727"/>
                  </a:ext>
                </a:extLst>
              </a:tr>
              <a:tr h="375441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525605"/>
                  </a:ext>
                </a:extLst>
              </a:tr>
              <a:tr h="375441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3298"/>
                  </a:ext>
                </a:extLst>
              </a:tr>
              <a:tr h="371185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276639"/>
                  </a:ext>
                </a:extLst>
              </a:tr>
              <a:tr h="371185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150238"/>
                  </a:ext>
                </a:extLst>
              </a:tr>
              <a:tr h="371185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0422690"/>
                  </a:ext>
                </a:extLst>
              </a:tr>
              <a:tr h="371185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5601960"/>
                  </a:ext>
                </a:extLst>
              </a:tr>
              <a:tr h="375441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0129178"/>
                  </a:ext>
                </a:extLst>
              </a:tr>
              <a:tr h="375441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824390"/>
                  </a:ext>
                </a:extLst>
              </a:tr>
              <a:tr h="375441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045411"/>
                  </a:ext>
                </a:extLst>
              </a:tr>
            </a:tbl>
          </a:graphicData>
        </a:graphic>
      </p:graphicFrame>
      <p:sp>
        <p:nvSpPr>
          <p:cNvPr id="5" name="Szöveg helye 2">
            <a:extLst>
              <a:ext uri="{FF2B5EF4-FFF2-40B4-BE49-F238E27FC236}">
                <a16:creationId xmlns:a16="http://schemas.microsoft.com/office/drawing/2014/main" id="{FCBE3432-A9C8-F8CD-7B5D-9CC9F8F45B5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71801" y="5554324"/>
            <a:ext cx="10480411" cy="252960"/>
          </a:xfrm>
          <a:prstGeom prst="rect">
            <a:avLst/>
          </a:prstGeom>
        </p:spPr>
        <p:txBody>
          <a:bodyPr lIns="46800" rIns="46800" anchor="b"/>
          <a:lstStyle>
            <a:lvl1pPr marL="0" indent="0" algn="r">
              <a:buNone/>
              <a:defRPr sz="900" b="0" i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114490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szöveg és tábláz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2">
            <a:extLst>
              <a:ext uri="{FF2B5EF4-FFF2-40B4-BE49-F238E27FC236}">
                <a16:creationId xmlns:a16="http://schemas.microsoft.com/office/drawing/2014/main" id="{2389DEC9-0979-D28E-AF21-F82D2969D2E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71800" y="1102855"/>
            <a:ext cx="10480412" cy="468000"/>
          </a:xfrm>
          <a:prstGeom prst="rect">
            <a:avLst/>
          </a:prstGeom>
        </p:spPr>
        <p:txBody>
          <a:bodyPr lIns="46800" rIns="46800" anchor="b"/>
          <a:lstStyle>
            <a:lvl1pPr marL="0" indent="0">
              <a:buNone/>
              <a:defRPr sz="1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 </a:t>
            </a: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27189AD8-79DB-3C2F-1504-6FDCA197A30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51843889"/>
              </p:ext>
            </p:extLst>
          </p:nvPr>
        </p:nvGraphicFramePr>
        <p:xfrm>
          <a:off x="4924424" y="1664492"/>
          <a:ext cx="6427791" cy="38433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4199">
                  <a:extLst>
                    <a:ext uri="{9D8B030D-6E8A-4147-A177-3AD203B41FA5}">
                      <a16:colId xmlns:a16="http://schemas.microsoft.com/office/drawing/2014/main" val="1760392407"/>
                    </a:ext>
                  </a:extLst>
                </a:gridCol>
                <a:gridCol w="714199">
                  <a:extLst>
                    <a:ext uri="{9D8B030D-6E8A-4147-A177-3AD203B41FA5}">
                      <a16:colId xmlns:a16="http://schemas.microsoft.com/office/drawing/2014/main" val="3375196183"/>
                    </a:ext>
                  </a:extLst>
                </a:gridCol>
                <a:gridCol w="714199">
                  <a:extLst>
                    <a:ext uri="{9D8B030D-6E8A-4147-A177-3AD203B41FA5}">
                      <a16:colId xmlns:a16="http://schemas.microsoft.com/office/drawing/2014/main" val="1586937634"/>
                    </a:ext>
                  </a:extLst>
                </a:gridCol>
                <a:gridCol w="714199">
                  <a:extLst>
                    <a:ext uri="{9D8B030D-6E8A-4147-A177-3AD203B41FA5}">
                      <a16:colId xmlns:a16="http://schemas.microsoft.com/office/drawing/2014/main" val="4226938477"/>
                    </a:ext>
                  </a:extLst>
                </a:gridCol>
                <a:gridCol w="714199">
                  <a:extLst>
                    <a:ext uri="{9D8B030D-6E8A-4147-A177-3AD203B41FA5}">
                      <a16:colId xmlns:a16="http://schemas.microsoft.com/office/drawing/2014/main" val="2723438871"/>
                    </a:ext>
                  </a:extLst>
                </a:gridCol>
                <a:gridCol w="714199">
                  <a:extLst>
                    <a:ext uri="{9D8B030D-6E8A-4147-A177-3AD203B41FA5}">
                      <a16:colId xmlns:a16="http://schemas.microsoft.com/office/drawing/2014/main" val="1958175839"/>
                    </a:ext>
                  </a:extLst>
                </a:gridCol>
                <a:gridCol w="714199">
                  <a:extLst>
                    <a:ext uri="{9D8B030D-6E8A-4147-A177-3AD203B41FA5}">
                      <a16:colId xmlns:a16="http://schemas.microsoft.com/office/drawing/2014/main" val="3047457689"/>
                    </a:ext>
                  </a:extLst>
                </a:gridCol>
                <a:gridCol w="714199">
                  <a:extLst>
                    <a:ext uri="{9D8B030D-6E8A-4147-A177-3AD203B41FA5}">
                      <a16:colId xmlns:a16="http://schemas.microsoft.com/office/drawing/2014/main" val="1874807957"/>
                    </a:ext>
                  </a:extLst>
                </a:gridCol>
                <a:gridCol w="714199">
                  <a:extLst>
                    <a:ext uri="{9D8B030D-6E8A-4147-A177-3AD203B41FA5}">
                      <a16:colId xmlns:a16="http://schemas.microsoft.com/office/drawing/2014/main" val="3387450641"/>
                    </a:ext>
                  </a:extLst>
                </a:gridCol>
              </a:tblGrid>
              <a:tr h="386084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 </a:t>
                      </a:r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 </a:t>
                      </a:r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661727"/>
                  </a:ext>
                </a:extLst>
              </a:tr>
              <a:tr h="386084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525605"/>
                  </a:ext>
                </a:extLst>
              </a:tr>
              <a:tr h="386084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303298"/>
                  </a:ext>
                </a:extLst>
              </a:tr>
              <a:tr h="381708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276639"/>
                  </a:ext>
                </a:extLst>
              </a:tr>
              <a:tr h="381708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150238"/>
                  </a:ext>
                </a:extLst>
              </a:tr>
              <a:tr h="381708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0422690"/>
                  </a:ext>
                </a:extLst>
              </a:tr>
              <a:tr h="381708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5601960"/>
                  </a:ext>
                </a:extLst>
              </a:tr>
              <a:tr h="386084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0129178"/>
                  </a:ext>
                </a:extLst>
              </a:tr>
              <a:tr h="386084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824390"/>
                  </a:ext>
                </a:extLst>
              </a:tr>
              <a:tr h="386084"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045411"/>
                  </a:ext>
                </a:extLst>
              </a:tr>
            </a:tbl>
          </a:graphicData>
        </a:graphic>
      </p:graphicFrame>
      <p:sp>
        <p:nvSpPr>
          <p:cNvPr id="4" name="Szöveg helye 3">
            <a:extLst>
              <a:ext uri="{FF2B5EF4-FFF2-40B4-BE49-F238E27FC236}">
                <a16:creationId xmlns:a16="http://schemas.microsoft.com/office/drawing/2014/main" id="{758BF363-0E4B-B24A-59B9-7D1725ECC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1800" y="1664491"/>
            <a:ext cx="3900225" cy="4397379"/>
          </a:xfrm>
          <a:prstGeom prst="rect">
            <a:avLst/>
          </a:prstGeom>
        </p:spPr>
        <p:txBody>
          <a:bodyPr lIns="46800" rIns="46800"/>
          <a:lstStyle>
            <a:lvl1pPr marL="0" indent="0">
              <a:buNone/>
              <a:defRPr sz="1400">
                <a:solidFill>
                  <a:srgbClr val="3F3F3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Szöveg helye 2">
            <a:extLst>
              <a:ext uri="{FF2B5EF4-FFF2-40B4-BE49-F238E27FC236}">
                <a16:creationId xmlns:a16="http://schemas.microsoft.com/office/drawing/2014/main" id="{7B29F0A5-24E9-F67F-487C-85D56800423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924424" y="5601464"/>
            <a:ext cx="6427787" cy="238947"/>
          </a:xfrm>
          <a:prstGeom prst="rect">
            <a:avLst/>
          </a:prstGeom>
        </p:spPr>
        <p:txBody>
          <a:bodyPr lIns="46800" rIns="46800" anchor="b"/>
          <a:lstStyle>
            <a:lvl1pPr marL="0" indent="0" algn="r">
              <a:buNone/>
              <a:defRPr sz="900" b="0" i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94551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8DF93F5F-1F23-5004-8E52-4420DA2A8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90699"/>
            <a:ext cx="7422931" cy="3721102"/>
          </a:xfrm>
          <a:prstGeom prst="rect">
            <a:avLst/>
          </a:prstGeom>
        </p:spPr>
        <p:txBody>
          <a:bodyPr lIns="46800" tIns="46800" rIns="46800" bIns="46800" anchor="ctr"/>
          <a:lstStyle>
            <a:lvl1pPr>
              <a:defRPr>
                <a:solidFill>
                  <a:srgbClr val="3F3F3F"/>
                </a:solidFill>
              </a:defRPr>
            </a:lvl1pPr>
          </a:lstStyle>
          <a:p>
            <a:r>
              <a:rPr lang="hu-HU" dirty="0"/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425586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ezet kezdő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CB4D5AE4-9106-28CA-57CC-0132A46B5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71650"/>
            <a:ext cx="7380000" cy="1819049"/>
          </a:xfrm>
          <a:prstGeom prst="rect">
            <a:avLst/>
          </a:prstGeom>
        </p:spPr>
        <p:txBody>
          <a:bodyPr lIns="46800" tIns="46800" rIns="46800" bIns="46800" anchor="b"/>
          <a:lstStyle>
            <a:lvl1pPr>
              <a:defRPr>
                <a:solidFill>
                  <a:srgbClr val="3F3F3F"/>
                </a:solidFill>
              </a:defRPr>
            </a:lvl1pPr>
          </a:lstStyle>
          <a:p>
            <a:r>
              <a:rPr lang="hu-HU" dirty="0"/>
              <a:t>Fejezet címe szerkesztése</a:t>
            </a:r>
          </a:p>
        </p:txBody>
      </p:sp>
      <p:sp>
        <p:nvSpPr>
          <p:cNvPr id="7" name="Alcím 2">
            <a:extLst>
              <a:ext uri="{FF2B5EF4-FFF2-40B4-BE49-F238E27FC236}">
                <a16:creationId xmlns:a16="http://schemas.microsoft.com/office/drawing/2014/main" id="{DB218E60-AD01-AF78-7C7F-3C7DCF3E1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90699"/>
            <a:ext cx="7380000" cy="1028426"/>
          </a:xfrm>
          <a:prstGeom prst="rect">
            <a:avLst/>
          </a:prstGeom>
        </p:spPr>
        <p:txBody>
          <a:bodyPr lIns="46800" rIns="46800"/>
          <a:lstStyle>
            <a:lvl1pPr marL="0" indent="0" algn="l">
              <a:buNone/>
              <a:defRPr sz="3600">
                <a:solidFill>
                  <a:srgbClr val="3F3F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</p:spTree>
    <p:extLst>
      <p:ext uri="{BB962C8B-B14F-4D97-AF65-F5344CB8AC3E}">
        <p14:creationId xmlns:p14="http://schemas.microsoft.com/office/powerpoint/2010/main" val="203992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E297C053-3670-4FFB-59CB-CC195599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51" y="1197306"/>
            <a:ext cx="10594290" cy="866775"/>
          </a:xfrm>
          <a:prstGeom prst="rect">
            <a:avLst/>
          </a:prstGeom>
        </p:spPr>
        <p:txBody>
          <a:bodyPr lIns="46800" tIns="46800" rIns="46800" bIns="46800" anchor="ctr"/>
          <a:lstStyle>
            <a:lvl1pPr>
              <a:defRPr sz="2800">
                <a:solidFill>
                  <a:srgbClr val="3F3F3F"/>
                </a:solidFill>
              </a:defRPr>
            </a:lvl1pPr>
          </a:lstStyle>
          <a:p>
            <a:r>
              <a:rPr lang="hu-HU" dirty="0"/>
              <a:t>Mintacím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C9E97738-4C24-4284-8839-09A532AC3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6951" y="2064082"/>
            <a:ext cx="10594290" cy="3686638"/>
          </a:xfrm>
          <a:prstGeom prst="rect">
            <a:avLst/>
          </a:prstGeom>
        </p:spPr>
        <p:txBody>
          <a:bodyPr lIns="46800" tIns="46800" rIns="46800" bIns="46800"/>
          <a:lstStyle>
            <a:lvl1pPr marL="0" indent="0" algn="just">
              <a:buNone/>
              <a:defRPr sz="1600">
                <a:solidFill>
                  <a:srgbClr val="3F3F3F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</a:t>
            </a:r>
            <a:r>
              <a:rPr lang="hu-HU" dirty="0" err="1"/>
              <a:t>lendus</a:t>
            </a:r>
            <a:r>
              <a:rPr lang="hu-HU" dirty="0"/>
              <a:t>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</a:t>
            </a:r>
          </a:p>
          <a:p>
            <a:pPr lvl="0"/>
            <a:r>
              <a:rPr lang="hu-HU" dirty="0"/>
              <a:t>Bor </a:t>
            </a:r>
            <a:r>
              <a:rPr lang="hu-HU" dirty="0" err="1"/>
              <a:t>ratur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dolora</a:t>
            </a:r>
            <a:r>
              <a:rPr lang="hu-HU" dirty="0"/>
              <a:t> </a:t>
            </a:r>
            <a:r>
              <a:rPr lang="hu-HU" dirty="0" err="1"/>
              <a:t>volen</a:t>
            </a:r>
            <a:r>
              <a:rPr lang="hu-HU" dirty="0"/>
              <a:t>- </a:t>
            </a:r>
            <a:r>
              <a:rPr lang="hu-HU" dirty="0" err="1"/>
              <a:t>imus</a:t>
            </a:r>
            <a:r>
              <a:rPr lang="hu-HU" dirty="0"/>
              <a:t>, </a:t>
            </a:r>
            <a:r>
              <a:rPr lang="hu-HU" dirty="0" err="1"/>
              <a:t>volorit</a:t>
            </a:r>
            <a:r>
              <a:rPr lang="hu-HU" dirty="0"/>
              <a:t> </a:t>
            </a:r>
            <a:r>
              <a:rPr lang="hu-HU" dirty="0" err="1"/>
              <a:t>ra</a:t>
            </a:r>
            <a:r>
              <a:rPr lang="hu-HU" dirty="0"/>
              <a:t> </a:t>
            </a:r>
            <a:r>
              <a:rPr lang="hu-HU" dirty="0" err="1"/>
              <a:t>cusam</a:t>
            </a:r>
            <a:r>
              <a:rPr lang="hu-HU" dirty="0"/>
              <a:t> </a:t>
            </a:r>
            <a:r>
              <a:rPr lang="hu-HU" dirty="0" err="1"/>
              <a:t>facit</a:t>
            </a:r>
            <a:r>
              <a:rPr lang="hu-HU" dirty="0"/>
              <a:t> </a:t>
            </a:r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adior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</a:t>
            </a:r>
            <a:r>
              <a:rPr lang="hu-HU" dirty="0" err="1"/>
              <a:t>demquas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r>
              <a:rPr lang="hu-HU" dirty="0" err="1"/>
              <a:t>Tem</a:t>
            </a:r>
            <a:r>
              <a:rPr lang="hu-HU" dirty="0"/>
              <a:t>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aditis</a:t>
            </a:r>
            <a:r>
              <a:rPr lang="hu-HU" dirty="0"/>
              <a:t> 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re.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</a:p>
          <a:p>
            <a:pPr lvl="0"/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Bor </a:t>
            </a:r>
            <a:r>
              <a:rPr lang="hu-HU" dirty="0" err="1"/>
              <a:t>ratur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dolora</a:t>
            </a:r>
            <a:r>
              <a:rPr lang="hu-HU" dirty="0"/>
              <a:t> </a:t>
            </a:r>
            <a:r>
              <a:rPr lang="hu-HU" dirty="0" err="1"/>
              <a:t>volen</a:t>
            </a:r>
            <a:r>
              <a:rPr lang="hu-HU" dirty="0"/>
              <a:t>- </a:t>
            </a:r>
            <a:r>
              <a:rPr lang="hu-HU" dirty="0" err="1"/>
              <a:t>imus</a:t>
            </a:r>
            <a:r>
              <a:rPr lang="hu-HU" dirty="0"/>
              <a:t>, </a:t>
            </a:r>
            <a:r>
              <a:rPr lang="hu-HU" dirty="0" err="1"/>
              <a:t>volorit</a:t>
            </a:r>
            <a:r>
              <a:rPr lang="hu-HU" dirty="0"/>
              <a:t> </a:t>
            </a:r>
            <a:r>
              <a:rPr lang="hu-HU" dirty="0" err="1"/>
              <a:t>ra</a:t>
            </a:r>
            <a:r>
              <a:rPr lang="hu-HU" dirty="0"/>
              <a:t> </a:t>
            </a:r>
            <a:r>
              <a:rPr lang="hu-HU" dirty="0" err="1"/>
              <a:t>cusam</a:t>
            </a:r>
            <a:r>
              <a:rPr lang="hu-HU" dirty="0"/>
              <a:t> </a:t>
            </a:r>
            <a:r>
              <a:rPr lang="hu-HU" dirty="0" err="1"/>
              <a:t>facit</a:t>
            </a:r>
            <a:r>
              <a:rPr lang="hu-HU" dirty="0"/>
              <a:t> </a:t>
            </a:r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adior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</a:t>
            </a:r>
            <a:r>
              <a:rPr lang="hu-HU" dirty="0" err="1"/>
              <a:t>demquas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r>
              <a:rPr lang="hu-HU" dirty="0" err="1"/>
              <a:t>Tem</a:t>
            </a:r>
            <a:r>
              <a:rPr lang="hu-HU" dirty="0"/>
              <a:t>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aditis</a:t>
            </a:r>
            <a:r>
              <a:rPr lang="hu-HU" dirty="0"/>
              <a:t> 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re.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adior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</a:t>
            </a:r>
            <a:r>
              <a:rPr lang="hu-HU" dirty="0" err="1"/>
              <a:t>demquas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r>
              <a:rPr lang="hu-HU" dirty="0" err="1"/>
              <a:t>Tem</a:t>
            </a:r>
            <a:r>
              <a:rPr lang="hu-HU" dirty="0"/>
              <a:t>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aditis</a:t>
            </a:r>
            <a:r>
              <a:rPr lang="hu-HU" dirty="0"/>
              <a:t> 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re.</a:t>
            </a:r>
          </a:p>
        </p:txBody>
      </p:sp>
    </p:spTree>
    <p:extLst>
      <p:ext uri="{BB962C8B-B14F-4D97-AF65-F5344CB8AC3E}">
        <p14:creationId xmlns:p14="http://schemas.microsoft.com/office/powerpoint/2010/main" val="181198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2">
            <a:extLst>
              <a:ext uri="{FF2B5EF4-FFF2-40B4-BE49-F238E27FC236}">
                <a16:creationId xmlns:a16="http://schemas.microsoft.com/office/drawing/2014/main" id="{C9E97738-4C24-4284-8839-09A532AC3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6951" y="1294524"/>
            <a:ext cx="10594290" cy="4577639"/>
          </a:xfrm>
          <a:prstGeom prst="rect">
            <a:avLst/>
          </a:prstGeom>
        </p:spPr>
        <p:txBody>
          <a:bodyPr lIns="46800" tIns="46800" rIns="46800" bIns="46800"/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3F3F3F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</a:t>
            </a:r>
            <a:r>
              <a:rPr lang="hu-HU" dirty="0" err="1"/>
              <a:t>lendus</a:t>
            </a:r>
            <a:r>
              <a:rPr lang="hu-HU" dirty="0"/>
              <a:t>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</a:t>
            </a:r>
          </a:p>
          <a:p>
            <a:pPr lvl="0"/>
            <a:r>
              <a:rPr lang="hu-HU" dirty="0"/>
              <a:t>Bor </a:t>
            </a:r>
            <a:r>
              <a:rPr lang="hu-HU" dirty="0" err="1"/>
              <a:t>ratur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dolora</a:t>
            </a:r>
            <a:r>
              <a:rPr lang="hu-HU" dirty="0"/>
              <a:t> </a:t>
            </a:r>
            <a:r>
              <a:rPr lang="hu-HU" dirty="0" err="1"/>
              <a:t>volen</a:t>
            </a:r>
            <a:r>
              <a:rPr lang="hu-HU" dirty="0"/>
              <a:t>- </a:t>
            </a:r>
            <a:r>
              <a:rPr lang="hu-HU" dirty="0" err="1"/>
              <a:t>imus</a:t>
            </a:r>
            <a:r>
              <a:rPr lang="hu-HU" dirty="0"/>
              <a:t>, </a:t>
            </a:r>
            <a:r>
              <a:rPr lang="hu-HU" dirty="0" err="1"/>
              <a:t>volorit</a:t>
            </a:r>
            <a:r>
              <a:rPr lang="hu-HU" dirty="0"/>
              <a:t> </a:t>
            </a:r>
            <a:r>
              <a:rPr lang="hu-HU" dirty="0" err="1"/>
              <a:t>ra</a:t>
            </a:r>
            <a:r>
              <a:rPr lang="hu-HU" dirty="0"/>
              <a:t> </a:t>
            </a:r>
            <a:r>
              <a:rPr lang="hu-HU" dirty="0" err="1"/>
              <a:t>cusam</a:t>
            </a:r>
            <a:r>
              <a:rPr lang="hu-HU" dirty="0"/>
              <a:t> </a:t>
            </a:r>
            <a:r>
              <a:rPr lang="hu-HU" dirty="0" err="1"/>
              <a:t>facit</a:t>
            </a:r>
            <a:r>
              <a:rPr lang="hu-HU" dirty="0"/>
              <a:t> </a:t>
            </a:r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adior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</a:t>
            </a:r>
            <a:r>
              <a:rPr lang="hu-HU" dirty="0" err="1"/>
              <a:t>demquas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r>
              <a:rPr lang="hu-HU" dirty="0" err="1"/>
              <a:t>Tem</a:t>
            </a:r>
            <a:r>
              <a:rPr lang="hu-HU" dirty="0"/>
              <a:t>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aditis</a:t>
            </a:r>
            <a:r>
              <a:rPr lang="hu-HU" dirty="0"/>
              <a:t> 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re.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</a:p>
          <a:p>
            <a:pPr lvl="0"/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Bor </a:t>
            </a:r>
            <a:r>
              <a:rPr lang="hu-HU" dirty="0" err="1"/>
              <a:t>ratur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dolora</a:t>
            </a:r>
            <a:r>
              <a:rPr lang="hu-HU" dirty="0"/>
              <a:t> </a:t>
            </a:r>
            <a:r>
              <a:rPr lang="hu-HU" dirty="0" err="1"/>
              <a:t>volen</a:t>
            </a:r>
            <a:r>
              <a:rPr lang="hu-HU" dirty="0"/>
              <a:t>- </a:t>
            </a:r>
            <a:r>
              <a:rPr lang="hu-HU" dirty="0" err="1"/>
              <a:t>imus</a:t>
            </a:r>
            <a:r>
              <a:rPr lang="hu-HU" dirty="0"/>
              <a:t>, </a:t>
            </a:r>
            <a:r>
              <a:rPr lang="hu-HU" dirty="0" err="1"/>
              <a:t>volorit</a:t>
            </a:r>
            <a:r>
              <a:rPr lang="hu-HU" dirty="0"/>
              <a:t> </a:t>
            </a:r>
            <a:r>
              <a:rPr lang="hu-HU" dirty="0" err="1"/>
              <a:t>ra</a:t>
            </a:r>
            <a:r>
              <a:rPr lang="hu-HU" dirty="0"/>
              <a:t> </a:t>
            </a:r>
            <a:r>
              <a:rPr lang="hu-HU" dirty="0" err="1"/>
              <a:t>cusam</a:t>
            </a:r>
            <a:r>
              <a:rPr lang="hu-HU" dirty="0"/>
              <a:t> </a:t>
            </a:r>
            <a:r>
              <a:rPr lang="hu-HU" dirty="0" err="1"/>
              <a:t>facit</a:t>
            </a:r>
            <a:r>
              <a:rPr lang="hu-HU" dirty="0"/>
              <a:t> </a:t>
            </a:r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adior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</a:t>
            </a:r>
            <a:r>
              <a:rPr lang="hu-HU" dirty="0" err="1"/>
              <a:t>demquas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r>
              <a:rPr lang="hu-HU" dirty="0" err="1"/>
              <a:t>Tem</a:t>
            </a:r>
            <a:r>
              <a:rPr lang="hu-HU" dirty="0"/>
              <a:t>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aditis</a:t>
            </a:r>
            <a:r>
              <a:rPr lang="hu-HU" dirty="0"/>
              <a:t> 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re.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adior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</a:t>
            </a:r>
            <a:r>
              <a:rPr lang="hu-HU" dirty="0" err="1"/>
              <a:t>demquas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Tem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et </a:t>
            </a:r>
            <a:r>
              <a:rPr lang="hu-HU" dirty="0" err="1" smtClean="0"/>
              <a:t>aditis</a:t>
            </a:r>
            <a:r>
              <a:rPr lang="hu-HU" dirty="0" smtClean="0"/>
              <a:t> </a:t>
            </a:r>
            <a:r>
              <a:rPr lang="hu-HU" dirty="0"/>
              <a:t>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</a:t>
            </a:r>
            <a:r>
              <a:rPr lang="hu-HU" dirty="0" smtClean="0"/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 smtClean="0"/>
              <a:t>Tem </a:t>
            </a:r>
            <a:r>
              <a:rPr lang="hu-HU" dirty="0" err="1" smtClean="0"/>
              <a:t>sequaeped</a:t>
            </a:r>
            <a:r>
              <a:rPr lang="hu-HU" dirty="0" smtClean="0"/>
              <a:t> </a:t>
            </a:r>
            <a:r>
              <a:rPr lang="hu-HU" dirty="0" err="1" smtClean="0"/>
              <a:t>magnit</a:t>
            </a:r>
            <a:r>
              <a:rPr lang="hu-HU" dirty="0" smtClean="0"/>
              <a:t> </a:t>
            </a:r>
            <a:r>
              <a:rPr lang="hu-HU" dirty="0" err="1" smtClean="0"/>
              <a:t>ullenes</a:t>
            </a:r>
            <a:r>
              <a:rPr lang="hu-HU" dirty="0" smtClean="0"/>
              <a:t> </a:t>
            </a:r>
            <a:r>
              <a:rPr lang="hu-HU" dirty="0" err="1" smtClean="0"/>
              <a:t>sectem</a:t>
            </a:r>
            <a:r>
              <a:rPr lang="hu-HU" dirty="0" smtClean="0"/>
              <a:t> </a:t>
            </a:r>
            <a:r>
              <a:rPr lang="hu-HU" dirty="0" err="1" smtClean="0"/>
              <a:t>comnist</a:t>
            </a:r>
            <a:r>
              <a:rPr lang="hu-HU" dirty="0" smtClean="0"/>
              <a:t> </a:t>
            </a:r>
            <a:r>
              <a:rPr lang="hu-HU" dirty="0" err="1" smtClean="0"/>
              <a:t>omnis</a:t>
            </a:r>
            <a:r>
              <a:rPr lang="hu-HU" dirty="0" smtClean="0"/>
              <a:t> </a:t>
            </a:r>
            <a:r>
              <a:rPr lang="hu-HU" dirty="0" err="1" smtClean="0"/>
              <a:t>magnis</a:t>
            </a:r>
            <a:r>
              <a:rPr lang="hu-HU" dirty="0" smtClean="0"/>
              <a:t> </a:t>
            </a:r>
            <a:r>
              <a:rPr lang="hu-HU" dirty="0" err="1" smtClean="0"/>
              <a:t>si</a:t>
            </a:r>
            <a:r>
              <a:rPr lang="hu-HU" dirty="0" smtClean="0"/>
              <a:t> </a:t>
            </a:r>
            <a:r>
              <a:rPr lang="hu-HU" dirty="0" err="1" smtClean="0"/>
              <a:t>dolore</a:t>
            </a:r>
            <a:r>
              <a:rPr lang="hu-HU" dirty="0" smtClean="0"/>
              <a:t> </a:t>
            </a:r>
            <a:r>
              <a:rPr lang="hu-HU" dirty="0" err="1" smtClean="0"/>
              <a:t>nus</a:t>
            </a:r>
            <a:r>
              <a:rPr lang="hu-HU" dirty="0" smtClean="0"/>
              <a:t> et </a:t>
            </a:r>
            <a:r>
              <a:rPr lang="hu-HU" dirty="0" err="1" smtClean="0"/>
              <a:t>aditis</a:t>
            </a:r>
            <a:r>
              <a:rPr lang="hu-HU" dirty="0" smtClean="0"/>
              <a:t> non </a:t>
            </a:r>
            <a:r>
              <a:rPr lang="hu-HU" dirty="0" err="1" smtClean="0"/>
              <a:t>exceaqui</a:t>
            </a:r>
            <a:r>
              <a:rPr lang="hu-HU" dirty="0" smtClean="0"/>
              <a:t> </a:t>
            </a:r>
            <a:r>
              <a:rPr lang="hu-HU" dirty="0" err="1" smtClean="0"/>
              <a:t>remporum</a:t>
            </a:r>
            <a:r>
              <a:rPr lang="hu-HU" dirty="0" smtClean="0"/>
              <a:t> re. </a:t>
            </a:r>
            <a:r>
              <a:rPr lang="hu-HU" dirty="0" err="1" smtClean="0"/>
              <a:t>mquiam</a:t>
            </a:r>
            <a:r>
              <a:rPr lang="hu-HU" dirty="0" smtClean="0"/>
              <a:t> </a:t>
            </a:r>
            <a:r>
              <a:rPr lang="hu-HU" dirty="0" err="1" smtClean="0"/>
              <a:t>qui</a:t>
            </a:r>
            <a:r>
              <a:rPr lang="hu-HU" dirty="0" smtClean="0"/>
              <a:t> dus </a:t>
            </a:r>
            <a:r>
              <a:rPr lang="hu-HU" dirty="0" err="1" smtClean="0"/>
              <a:t>dolupta</a:t>
            </a:r>
            <a:r>
              <a:rPr lang="hu-HU" dirty="0" smtClean="0"/>
              <a:t> </a:t>
            </a:r>
            <a:r>
              <a:rPr lang="hu-HU" dirty="0" err="1" smtClean="0"/>
              <a:t>tumquam</a:t>
            </a:r>
            <a:r>
              <a:rPr lang="hu-HU" dirty="0" smtClean="0"/>
              <a:t> quo </a:t>
            </a:r>
            <a:r>
              <a:rPr lang="hu-HU" dirty="0" err="1" smtClean="0"/>
              <a:t>eum</a:t>
            </a:r>
            <a:r>
              <a:rPr lang="hu-HU" dirty="0" smtClean="0"/>
              <a:t> </a:t>
            </a:r>
            <a:r>
              <a:rPr lang="hu-HU" dirty="0" err="1" smtClean="0"/>
              <a:t>quoditiunt</a:t>
            </a:r>
            <a:r>
              <a:rPr lang="hu-HU" dirty="0" smtClean="0"/>
              <a:t> </a:t>
            </a:r>
            <a:r>
              <a:rPr lang="hu-HU" dirty="0" err="1" smtClean="0"/>
              <a:t>utem</a:t>
            </a:r>
            <a:r>
              <a:rPr lang="hu-HU" dirty="0" smtClean="0"/>
              <a:t> </a:t>
            </a:r>
            <a:r>
              <a:rPr lang="hu-HU" dirty="0" err="1" smtClean="0"/>
              <a:t>endae</a:t>
            </a:r>
            <a:r>
              <a:rPr lang="hu-HU" dirty="0" smtClean="0"/>
              <a:t>. </a:t>
            </a:r>
            <a:r>
              <a:rPr lang="hu-HU" dirty="0" err="1" smtClean="0"/>
              <a:t>Nequiam</a:t>
            </a:r>
            <a:r>
              <a:rPr lang="hu-HU" dirty="0" smtClean="0"/>
              <a:t> es </a:t>
            </a:r>
            <a:r>
              <a:rPr lang="hu-HU" dirty="0" err="1" smtClean="0"/>
              <a:t>aut</a:t>
            </a:r>
            <a:r>
              <a:rPr lang="hu-HU" dirty="0" smtClean="0"/>
              <a:t> </a:t>
            </a:r>
            <a:r>
              <a:rPr lang="hu-HU" dirty="0" err="1" smtClean="0"/>
              <a:t>ipiendia</a:t>
            </a:r>
            <a:r>
              <a:rPr lang="hu-HU" dirty="0" smtClean="0"/>
              <a:t>- </a:t>
            </a:r>
            <a:r>
              <a:rPr lang="hu-HU" dirty="0" err="1" smtClean="0"/>
              <a:t>tur</a:t>
            </a:r>
            <a:r>
              <a:rPr lang="hu-HU" dirty="0" smtClean="0"/>
              <a:t>, </a:t>
            </a:r>
            <a:r>
              <a:rPr lang="hu-HU" dirty="0" err="1" smtClean="0"/>
              <a:t>odi</a:t>
            </a:r>
            <a:r>
              <a:rPr lang="hu-HU" dirty="0" smtClean="0"/>
              <a:t> </a:t>
            </a:r>
            <a:r>
              <a:rPr lang="hu-HU" dirty="0" err="1" smtClean="0"/>
              <a:t>aut</a:t>
            </a:r>
            <a:r>
              <a:rPr lang="hu-HU" dirty="0" smtClean="0"/>
              <a:t> </a:t>
            </a:r>
            <a:r>
              <a:rPr lang="hu-HU" dirty="0" err="1" smtClean="0"/>
              <a:t>alianis</a:t>
            </a:r>
            <a:r>
              <a:rPr lang="hu-HU" dirty="0" smtClean="0"/>
              <a:t> </a:t>
            </a:r>
            <a:r>
              <a:rPr lang="hu-HU" dirty="0" err="1" smtClean="0"/>
              <a:t>molupta</a:t>
            </a:r>
            <a:r>
              <a:rPr lang="hu-HU" dirty="0" smtClean="0"/>
              <a:t> </a:t>
            </a:r>
            <a:r>
              <a:rPr lang="hu-HU" dirty="0" err="1" smtClean="0"/>
              <a:t>ssimillupta</a:t>
            </a:r>
            <a:r>
              <a:rPr lang="hu-HU" dirty="0" smtClean="0"/>
              <a:t> </a:t>
            </a:r>
            <a:r>
              <a:rPr lang="hu-HU" dirty="0" err="1" smtClean="0"/>
              <a:t>idit</a:t>
            </a:r>
            <a:r>
              <a:rPr lang="hu-HU" dirty="0" smtClean="0"/>
              <a:t>, </a:t>
            </a:r>
            <a:r>
              <a:rPr lang="hu-HU" dirty="0" err="1" smtClean="0"/>
              <a:t>consed</a:t>
            </a:r>
            <a:r>
              <a:rPr lang="hu-HU" dirty="0" smtClean="0"/>
              <a:t> </a:t>
            </a:r>
            <a:r>
              <a:rPr lang="hu-HU" dirty="0" err="1" smtClean="0"/>
              <a:t>utemporehent</a:t>
            </a:r>
            <a:r>
              <a:rPr lang="hu-HU" dirty="0" smtClean="0"/>
              <a:t> </a:t>
            </a:r>
            <a:r>
              <a:rPr lang="hu-HU" dirty="0" err="1" smtClean="0"/>
              <a:t>vent</a:t>
            </a:r>
            <a:r>
              <a:rPr lang="hu-HU" dirty="0" smtClean="0"/>
              <a:t> </a:t>
            </a:r>
            <a:r>
              <a:rPr lang="hu-HU" dirty="0" err="1" smtClean="0"/>
              <a:t>plis</a:t>
            </a:r>
            <a:r>
              <a:rPr lang="hu-HU" dirty="0" smtClean="0"/>
              <a:t>. 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43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2 hasább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36DA95C4-76A6-FFBB-B505-C38AEA75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1101068"/>
            <a:ext cx="10440000" cy="866775"/>
          </a:xfrm>
          <a:prstGeom prst="rect">
            <a:avLst/>
          </a:prstGeom>
        </p:spPr>
        <p:txBody>
          <a:bodyPr lIns="46800" tIns="46800" rIns="46800" bIns="46800" anchor="ctr"/>
          <a:lstStyle>
            <a:lvl1pPr>
              <a:defRPr sz="2800">
                <a:solidFill>
                  <a:srgbClr val="3F3F3F"/>
                </a:solidFill>
              </a:defRPr>
            </a:lvl1pPr>
          </a:lstStyle>
          <a:p>
            <a:r>
              <a:rPr lang="hu-HU" dirty="0"/>
              <a:t>Mintacím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5698E8E9-3E02-22AD-1D42-91C37A1B20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6000" y="1967843"/>
            <a:ext cx="10440000" cy="3854313"/>
          </a:xfrm>
          <a:prstGeom prst="rect">
            <a:avLst/>
          </a:prstGeom>
        </p:spPr>
        <p:txBody>
          <a:bodyPr lIns="46800" tIns="46800" rIns="46800" bIns="46800" numCol="2" spcCol="360000"/>
          <a:lstStyle>
            <a:lvl1pPr marL="0" indent="0" algn="just">
              <a:buNone/>
              <a:defRPr sz="1600">
                <a:solidFill>
                  <a:srgbClr val="3F3F3F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</a:t>
            </a:r>
            <a:r>
              <a:rPr lang="hu-HU" dirty="0" err="1"/>
              <a:t>lendus</a:t>
            </a:r>
            <a:r>
              <a:rPr lang="hu-HU" dirty="0"/>
              <a:t>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r>
              <a:rPr lang="hu-HU" dirty="0" err="1"/>
              <a:t>Tem</a:t>
            </a:r>
            <a:r>
              <a:rPr lang="hu-HU" dirty="0"/>
              <a:t>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aditis</a:t>
            </a:r>
            <a:r>
              <a:rPr lang="hu-HU" dirty="0"/>
              <a:t> 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</a:t>
            </a:r>
            <a:r>
              <a:rPr lang="hu-HU" dirty="0" err="1"/>
              <a:t>lendus</a:t>
            </a:r>
            <a:r>
              <a:rPr lang="hu-HU" dirty="0"/>
              <a:t>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Bor </a:t>
            </a:r>
            <a:r>
              <a:rPr lang="hu-HU" dirty="0" err="1"/>
              <a:t>ratur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dolora</a:t>
            </a:r>
            <a:r>
              <a:rPr lang="hu-HU" dirty="0"/>
              <a:t> </a:t>
            </a:r>
            <a:r>
              <a:rPr lang="hu-HU" dirty="0" err="1"/>
              <a:t>volen</a:t>
            </a:r>
            <a:r>
              <a:rPr lang="hu-HU" dirty="0"/>
              <a:t>-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r>
              <a:rPr lang="hu-HU" dirty="0" err="1"/>
              <a:t>Tem</a:t>
            </a:r>
            <a:r>
              <a:rPr lang="hu-HU" dirty="0"/>
              <a:t>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</a:t>
            </a:r>
            <a:r>
              <a:rPr lang="hu-HU" dirty="0" err="1"/>
              <a:t>lendus</a:t>
            </a:r>
            <a:r>
              <a:rPr lang="hu-HU" dirty="0"/>
              <a:t>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066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3 hasább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>
            <a:extLst>
              <a:ext uri="{FF2B5EF4-FFF2-40B4-BE49-F238E27FC236}">
                <a16:creationId xmlns:a16="http://schemas.microsoft.com/office/drawing/2014/main" id="{36DA95C4-76A6-FFBB-B505-C38AEA75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1233297"/>
            <a:ext cx="10440000" cy="866775"/>
          </a:xfrm>
          <a:prstGeom prst="rect">
            <a:avLst/>
          </a:prstGeom>
        </p:spPr>
        <p:txBody>
          <a:bodyPr lIns="46800" tIns="46800" rIns="46800" bIns="46800" anchor="ctr"/>
          <a:lstStyle>
            <a:lvl1pPr>
              <a:defRPr sz="2800">
                <a:solidFill>
                  <a:srgbClr val="3F3F3F"/>
                </a:solidFill>
              </a:defRPr>
            </a:lvl1pPr>
          </a:lstStyle>
          <a:p>
            <a:r>
              <a:rPr lang="hu-HU" dirty="0"/>
              <a:t>Mintacím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:a16="http://schemas.microsoft.com/office/drawing/2014/main" id="{5698E8E9-3E02-22AD-1D42-91C37A1B20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6000" y="2100073"/>
            <a:ext cx="10440000" cy="3886389"/>
          </a:xfrm>
          <a:prstGeom prst="rect">
            <a:avLst/>
          </a:prstGeom>
        </p:spPr>
        <p:txBody>
          <a:bodyPr lIns="46800" tIns="46800" rIns="46800" bIns="46800" numCol="3" spcCol="360000"/>
          <a:lstStyle>
            <a:lvl1pPr marL="0" indent="0" algn="just">
              <a:buNone/>
              <a:defRPr sz="1600">
                <a:solidFill>
                  <a:srgbClr val="3F3F3F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</a:t>
            </a:r>
            <a:r>
              <a:rPr lang="hu-HU" dirty="0" err="1"/>
              <a:t>lendus</a:t>
            </a:r>
            <a:r>
              <a:rPr lang="hu-HU" dirty="0"/>
              <a:t>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res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endParaRPr lang="hu-HU" dirty="0" smtClean="0"/>
          </a:p>
          <a:p>
            <a:pPr lvl="0"/>
            <a:r>
              <a:rPr lang="hu-HU" dirty="0" smtClean="0"/>
              <a:t>Mintaszöveg </a:t>
            </a:r>
            <a:r>
              <a:rPr lang="hu-HU" dirty="0"/>
              <a:t>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lendus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dus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Bor </a:t>
            </a:r>
            <a:r>
              <a:rPr lang="hu-HU" dirty="0" err="1"/>
              <a:t>ratur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dolora</a:t>
            </a:r>
            <a:r>
              <a:rPr lang="hu-HU" dirty="0"/>
              <a:t> </a:t>
            </a:r>
            <a:r>
              <a:rPr lang="hu-HU" dirty="0" err="1"/>
              <a:t>volen</a:t>
            </a:r>
            <a:r>
              <a:rPr lang="hu-HU" dirty="0"/>
              <a:t>-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res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endParaRPr lang="hu-HU" dirty="0" smtClean="0"/>
          </a:p>
          <a:p>
            <a:pPr lvl="0"/>
            <a:r>
              <a:rPr lang="hu-HU" dirty="0" smtClean="0"/>
              <a:t>Mintaszöveg </a:t>
            </a:r>
            <a:r>
              <a:rPr lang="hu-HU" dirty="0"/>
              <a:t>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lendus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dus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619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elsorol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75999" y="2082281"/>
            <a:ext cx="5148000" cy="3754164"/>
          </a:xfrm>
          <a:prstGeom prst="rect">
            <a:avLst/>
          </a:prstGeom>
        </p:spPr>
        <p:txBody>
          <a:bodyPr lIns="46800" rIns="46800"/>
          <a:lstStyle>
            <a:lvl1pPr>
              <a:defRPr sz="2000">
                <a:solidFill>
                  <a:srgbClr val="3F3F3F"/>
                </a:solidFill>
              </a:defRPr>
            </a:lvl1pPr>
            <a:lvl2pPr>
              <a:defRPr sz="1800">
                <a:solidFill>
                  <a:srgbClr val="3F3F3F"/>
                </a:solidFill>
              </a:defRPr>
            </a:lvl2pPr>
            <a:lvl3pPr>
              <a:defRPr sz="1600">
                <a:solidFill>
                  <a:srgbClr val="3F3F3F"/>
                </a:solidFill>
              </a:defRPr>
            </a:lvl3pPr>
            <a:lvl4pPr>
              <a:defRPr sz="1400">
                <a:solidFill>
                  <a:srgbClr val="3F3F3F"/>
                </a:solidFill>
              </a:defRPr>
            </a:lvl4pPr>
            <a:lvl5pPr>
              <a:defRPr sz="1200">
                <a:solidFill>
                  <a:srgbClr val="3F3F3F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68000" y="2082281"/>
            <a:ext cx="5148000" cy="3754164"/>
          </a:xfrm>
          <a:prstGeom prst="rect">
            <a:avLst/>
          </a:prstGeom>
        </p:spPr>
        <p:txBody>
          <a:bodyPr lIns="46800" rIns="46800"/>
          <a:lstStyle>
            <a:lvl1pPr>
              <a:defRPr sz="2000">
                <a:solidFill>
                  <a:srgbClr val="3F3F3F"/>
                </a:solidFill>
              </a:defRPr>
            </a:lvl1pPr>
            <a:lvl2pPr>
              <a:defRPr sz="1800">
                <a:solidFill>
                  <a:srgbClr val="3F3F3F"/>
                </a:solidFill>
              </a:defRPr>
            </a:lvl2pPr>
            <a:lvl3pPr>
              <a:defRPr sz="1600">
                <a:solidFill>
                  <a:srgbClr val="3F3F3F"/>
                </a:solidFill>
              </a:defRPr>
            </a:lvl3pPr>
            <a:lvl4pPr>
              <a:defRPr sz="1400">
                <a:solidFill>
                  <a:srgbClr val="3F3F3F"/>
                </a:solidFill>
              </a:defRPr>
            </a:lvl4pPr>
            <a:lvl5pPr>
              <a:defRPr sz="1200">
                <a:solidFill>
                  <a:srgbClr val="3F3F3F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A1C17E56-3308-1C77-66B9-49EC86FA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1215505"/>
            <a:ext cx="10440000" cy="866775"/>
          </a:xfrm>
          <a:prstGeom prst="rect">
            <a:avLst/>
          </a:prstGeom>
        </p:spPr>
        <p:txBody>
          <a:bodyPr lIns="46800" tIns="46800" rIns="46800" bIns="46800" anchor="ctr"/>
          <a:lstStyle>
            <a:lvl1pPr>
              <a:defRPr sz="2800">
                <a:solidFill>
                  <a:srgbClr val="3F3F3F"/>
                </a:solidFill>
              </a:defRPr>
            </a:lvl1pPr>
          </a:lstStyle>
          <a:p>
            <a:r>
              <a:rPr lang="hu-HU" dirty="0"/>
              <a:t>Mintacím</a:t>
            </a:r>
          </a:p>
        </p:txBody>
      </p:sp>
    </p:spTree>
    <p:extLst>
      <p:ext uri="{BB962C8B-B14F-4D97-AF65-F5344CB8AC3E}">
        <p14:creationId xmlns:p14="http://schemas.microsoft.com/office/powerpoint/2010/main" val="135706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871800" y="1261460"/>
            <a:ext cx="5051835" cy="468000"/>
          </a:xfrm>
          <a:prstGeom prst="rect">
            <a:avLst/>
          </a:prstGeom>
        </p:spPr>
        <p:txBody>
          <a:bodyPr lIns="46800" rIns="46800" anchor="b"/>
          <a:lstStyle>
            <a:lvl1pPr marL="0" indent="0">
              <a:buNone/>
              <a:defRPr sz="1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 </a:t>
            </a:r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738177DA-8D95-9047-C056-CE0B5EC1FB7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75999" y="1729460"/>
            <a:ext cx="5051835" cy="3949821"/>
          </a:xfrm>
          <a:prstGeom prst="rect">
            <a:avLst/>
          </a:prstGeom>
        </p:spPr>
        <p:txBody>
          <a:bodyPr lIns="46800" rIns="46800"/>
          <a:lstStyle>
            <a:lvl1pPr marL="0" indent="0" algn="just">
              <a:buNone/>
              <a:defRPr sz="1400">
                <a:solidFill>
                  <a:srgbClr val="3F3F3F"/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</a:t>
            </a:r>
            <a:r>
              <a:rPr lang="hu-HU" dirty="0" err="1"/>
              <a:t>lendus</a:t>
            </a:r>
            <a:r>
              <a:rPr lang="hu-HU" dirty="0"/>
              <a:t>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Bor </a:t>
            </a:r>
            <a:r>
              <a:rPr lang="hu-HU" dirty="0" err="1"/>
              <a:t>ratur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dolora</a:t>
            </a:r>
            <a:r>
              <a:rPr lang="hu-HU" dirty="0"/>
              <a:t> </a:t>
            </a:r>
            <a:r>
              <a:rPr lang="hu-HU" dirty="0" err="1"/>
              <a:t>volen</a:t>
            </a:r>
            <a:r>
              <a:rPr lang="hu-HU" dirty="0"/>
              <a:t>- </a:t>
            </a:r>
            <a:r>
              <a:rPr lang="hu-HU" dirty="0" err="1"/>
              <a:t>imus</a:t>
            </a:r>
            <a:r>
              <a:rPr lang="hu-HU" dirty="0"/>
              <a:t>, </a:t>
            </a:r>
            <a:r>
              <a:rPr lang="hu-HU" dirty="0" err="1"/>
              <a:t>volorit</a:t>
            </a:r>
            <a:r>
              <a:rPr lang="hu-HU" dirty="0"/>
              <a:t> </a:t>
            </a:r>
            <a:r>
              <a:rPr lang="hu-HU" dirty="0" err="1"/>
              <a:t>ra</a:t>
            </a:r>
            <a:r>
              <a:rPr lang="hu-HU" dirty="0"/>
              <a:t> </a:t>
            </a:r>
            <a:r>
              <a:rPr lang="hu-HU" dirty="0" err="1"/>
              <a:t>cusam</a:t>
            </a:r>
            <a:r>
              <a:rPr lang="hu-HU" dirty="0"/>
              <a:t> </a:t>
            </a:r>
            <a:r>
              <a:rPr lang="hu-HU" dirty="0" err="1"/>
              <a:t>facit</a:t>
            </a:r>
            <a:r>
              <a:rPr lang="hu-HU" dirty="0"/>
              <a:t> </a:t>
            </a:r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adior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</a:t>
            </a:r>
            <a:r>
              <a:rPr lang="hu-HU" dirty="0" err="1"/>
              <a:t>demquas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r>
              <a:rPr lang="hu-HU" dirty="0" err="1"/>
              <a:t>Tem</a:t>
            </a:r>
            <a:r>
              <a:rPr lang="hu-HU" dirty="0"/>
              <a:t>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aditis</a:t>
            </a:r>
            <a:r>
              <a:rPr lang="hu-HU" dirty="0"/>
              <a:t> 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re.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endParaRPr lang="hu-HU" dirty="0"/>
          </a:p>
        </p:txBody>
      </p:sp>
      <p:sp>
        <p:nvSpPr>
          <p:cNvPr id="6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195290" y="1261460"/>
            <a:ext cx="5051835" cy="468000"/>
          </a:xfrm>
          <a:prstGeom prst="rect">
            <a:avLst/>
          </a:prstGeom>
        </p:spPr>
        <p:txBody>
          <a:bodyPr lIns="46800" rIns="46800" anchor="b"/>
          <a:lstStyle>
            <a:lvl1pPr marL="0" indent="0">
              <a:buNone/>
              <a:defRPr sz="1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 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738177DA-8D95-9047-C056-CE0B5EC1FB7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199489" y="1729460"/>
            <a:ext cx="5051835" cy="3949821"/>
          </a:xfrm>
          <a:prstGeom prst="rect">
            <a:avLst/>
          </a:prstGeom>
        </p:spPr>
        <p:txBody>
          <a:bodyPr lIns="46800" rIns="46800"/>
          <a:lstStyle>
            <a:lvl1pPr marL="0" indent="0" algn="just">
              <a:buNone/>
              <a:defRPr sz="1400">
                <a:solidFill>
                  <a:srgbClr val="3F3F3F"/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Cil</a:t>
            </a:r>
            <a:r>
              <a:rPr lang="hu-HU" dirty="0"/>
              <a:t> in con </a:t>
            </a:r>
            <a:r>
              <a:rPr lang="hu-HU" dirty="0" err="1"/>
              <a:t>repudam</a:t>
            </a:r>
            <a:r>
              <a:rPr lang="hu-HU" dirty="0"/>
              <a:t>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quatque</a:t>
            </a:r>
            <a:r>
              <a:rPr lang="hu-HU" dirty="0"/>
              <a:t> </a:t>
            </a:r>
            <a:r>
              <a:rPr lang="hu-HU" dirty="0" err="1"/>
              <a:t>vo</a:t>
            </a:r>
            <a:r>
              <a:rPr lang="hu-HU" dirty="0"/>
              <a:t>- </a:t>
            </a:r>
            <a:r>
              <a:rPr lang="hu-HU" dirty="0" err="1"/>
              <a:t>lendus</a:t>
            </a:r>
            <a:r>
              <a:rPr lang="hu-HU" dirty="0"/>
              <a:t> quo </a:t>
            </a:r>
            <a:r>
              <a:rPr lang="hu-HU" dirty="0" err="1"/>
              <a:t>quam</a:t>
            </a:r>
            <a:r>
              <a:rPr lang="hu-HU" dirty="0"/>
              <a:t> </a:t>
            </a:r>
            <a:r>
              <a:rPr lang="hu-HU" dirty="0" err="1"/>
              <a:t>dolo</a:t>
            </a:r>
            <a:r>
              <a:rPr lang="hu-HU" dirty="0"/>
              <a:t> </a:t>
            </a:r>
            <a:r>
              <a:rPr lang="hu-HU" dirty="0" err="1"/>
              <a:t>digent</a:t>
            </a:r>
            <a:r>
              <a:rPr lang="hu-HU" dirty="0"/>
              <a:t> re </a:t>
            </a:r>
            <a:r>
              <a:rPr lang="hu-HU" dirty="0" err="1"/>
              <a:t>volup</a:t>
            </a:r>
            <a:r>
              <a:rPr lang="hu-HU" dirty="0"/>
              <a:t>- </a:t>
            </a:r>
            <a:r>
              <a:rPr lang="hu-HU" dirty="0" err="1"/>
              <a:t>tatis</a:t>
            </a:r>
            <a:r>
              <a:rPr lang="hu-HU" dirty="0"/>
              <a:t> </a:t>
            </a:r>
            <a:r>
              <a:rPr lang="hu-HU" dirty="0" err="1"/>
              <a:t>solum</a:t>
            </a:r>
            <a:r>
              <a:rPr lang="hu-HU" dirty="0"/>
              <a:t> </a:t>
            </a:r>
            <a:r>
              <a:rPr lang="hu-HU" dirty="0" err="1"/>
              <a:t>aboreru</a:t>
            </a:r>
            <a:r>
              <a:rPr lang="hu-HU" dirty="0"/>
              <a:t>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tumquam</a:t>
            </a:r>
            <a:r>
              <a:rPr lang="hu-HU" dirty="0"/>
              <a:t> quo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quoditiunt</a:t>
            </a:r>
            <a:r>
              <a:rPr lang="hu-HU" dirty="0"/>
              <a:t> </a:t>
            </a:r>
            <a:r>
              <a:rPr lang="hu-HU" dirty="0" err="1"/>
              <a:t>utem</a:t>
            </a:r>
            <a:r>
              <a:rPr lang="hu-HU" dirty="0"/>
              <a:t> </a:t>
            </a:r>
            <a:r>
              <a:rPr lang="hu-HU" dirty="0" err="1"/>
              <a:t>endae</a:t>
            </a:r>
            <a:r>
              <a:rPr lang="hu-HU" dirty="0"/>
              <a:t>. </a:t>
            </a:r>
            <a:r>
              <a:rPr lang="hu-HU" dirty="0" err="1"/>
              <a:t>Nequiam</a:t>
            </a:r>
            <a:r>
              <a:rPr lang="hu-HU" dirty="0"/>
              <a:t> es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ipiendia</a:t>
            </a:r>
            <a:r>
              <a:rPr lang="hu-HU" dirty="0"/>
              <a:t>- </a:t>
            </a:r>
            <a:r>
              <a:rPr lang="hu-HU" dirty="0" err="1"/>
              <a:t>tur</a:t>
            </a:r>
            <a:r>
              <a:rPr lang="hu-HU" dirty="0"/>
              <a:t>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alianis</a:t>
            </a:r>
            <a:r>
              <a:rPr lang="hu-HU" dirty="0"/>
              <a:t> </a:t>
            </a:r>
            <a:r>
              <a:rPr lang="hu-HU" dirty="0" err="1"/>
              <a:t>molupta</a:t>
            </a:r>
            <a:r>
              <a:rPr lang="hu-HU" dirty="0"/>
              <a:t> </a:t>
            </a:r>
            <a:r>
              <a:rPr lang="hu-HU" dirty="0" err="1"/>
              <a:t>ssimillupta</a:t>
            </a:r>
            <a:r>
              <a:rPr lang="hu-HU" dirty="0"/>
              <a:t> </a:t>
            </a:r>
            <a:r>
              <a:rPr lang="hu-HU" dirty="0" err="1"/>
              <a:t>idit</a:t>
            </a:r>
            <a:r>
              <a:rPr lang="hu-HU" dirty="0"/>
              <a:t>, </a:t>
            </a:r>
            <a:r>
              <a:rPr lang="hu-HU" dirty="0" err="1"/>
              <a:t>consed</a:t>
            </a:r>
            <a:r>
              <a:rPr lang="hu-HU" dirty="0"/>
              <a:t> </a:t>
            </a:r>
            <a:r>
              <a:rPr lang="hu-HU" dirty="0" err="1"/>
              <a:t>utemporehent</a:t>
            </a:r>
            <a:r>
              <a:rPr lang="hu-HU" dirty="0"/>
              <a:t> </a:t>
            </a:r>
            <a:r>
              <a:rPr lang="hu-HU" dirty="0" err="1"/>
              <a:t>vent</a:t>
            </a:r>
            <a:r>
              <a:rPr lang="hu-HU" dirty="0"/>
              <a:t> </a:t>
            </a:r>
            <a:r>
              <a:rPr lang="hu-HU" dirty="0" err="1"/>
              <a:t>plis</a:t>
            </a:r>
            <a:r>
              <a:rPr lang="hu-HU" dirty="0"/>
              <a:t>. </a:t>
            </a:r>
            <a:r>
              <a:rPr lang="hu-HU" dirty="0" err="1"/>
              <a:t>Em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minverum</a:t>
            </a:r>
            <a:r>
              <a:rPr lang="hu-HU" dirty="0"/>
              <a:t> </a:t>
            </a:r>
            <a:r>
              <a:rPr lang="hu-HU" dirty="0" err="1"/>
              <a:t>facipiendi</a:t>
            </a:r>
            <a:r>
              <a:rPr lang="hu-HU" dirty="0"/>
              <a:t> </a:t>
            </a:r>
            <a:r>
              <a:rPr lang="hu-HU" dirty="0" err="1"/>
              <a:t>voles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in- </a:t>
            </a:r>
            <a:r>
              <a:rPr lang="hu-HU" dirty="0" err="1"/>
              <a:t>tia</a:t>
            </a:r>
            <a:r>
              <a:rPr lang="hu-HU" dirty="0"/>
              <a:t> </a:t>
            </a:r>
            <a:r>
              <a:rPr lang="hu-HU" dirty="0" err="1"/>
              <a:t>pratur</a:t>
            </a:r>
            <a:r>
              <a:rPr lang="hu-HU" dirty="0"/>
              <a:t>? Bor </a:t>
            </a:r>
            <a:r>
              <a:rPr lang="hu-HU" dirty="0" err="1"/>
              <a:t>ratur</a:t>
            </a:r>
            <a:r>
              <a:rPr lang="hu-HU" dirty="0"/>
              <a:t>,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dolora</a:t>
            </a:r>
            <a:r>
              <a:rPr lang="hu-HU" dirty="0"/>
              <a:t> </a:t>
            </a:r>
            <a:r>
              <a:rPr lang="hu-HU" dirty="0" err="1"/>
              <a:t>volen</a:t>
            </a:r>
            <a:r>
              <a:rPr lang="hu-HU" dirty="0"/>
              <a:t>- </a:t>
            </a:r>
            <a:r>
              <a:rPr lang="hu-HU" dirty="0" err="1"/>
              <a:t>imus</a:t>
            </a:r>
            <a:r>
              <a:rPr lang="hu-HU" dirty="0"/>
              <a:t>, </a:t>
            </a:r>
            <a:r>
              <a:rPr lang="hu-HU" dirty="0" err="1"/>
              <a:t>volorit</a:t>
            </a:r>
            <a:r>
              <a:rPr lang="hu-HU" dirty="0"/>
              <a:t> </a:t>
            </a:r>
            <a:r>
              <a:rPr lang="hu-HU" dirty="0" err="1"/>
              <a:t>ra</a:t>
            </a:r>
            <a:r>
              <a:rPr lang="hu-HU" dirty="0"/>
              <a:t> </a:t>
            </a:r>
            <a:r>
              <a:rPr lang="hu-HU" dirty="0" err="1"/>
              <a:t>cusam</a:t>
            </a:r>
            <a:r>
              <a:rPr lang="hu-HU" dirty="0"/>
              <a:t> </a:t>
            </a:r>
            <a:r>
              <a:rPr lang="hu-HU" dirty="0" err="1"/>
              <a:t>facit</a:t>
            </a:r>
            <a:r>
              <a:rPr lang="hu-HU" dirty="0"/>
              <a:t> </a:t>
            </a:r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adior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</a:t>
            </a:r>
            <a:r>
              <a:rPr lang="hu-HU" dirty="0" err="1"/>
              <a:t>demquas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, sum </a:t>
            </a:r>
            <a:r>
              <a:rPr lang="hu-HU" dirty="0" err="1"/>
              <a:t>ip</a:t>
            </a:r>
            <a:r>
              <a:rPr lang="hu-HU" dirty="0"/>
              <a:t>- </a:t>
            </a:r>
            <a:r>
              <a:rPr lang="hu-HU" dirty="0" err="1"/>
              <a:t>sande</a:t>
            </a:r>
            <a:r>
              <a:rPr lang="hu-HU" dirty="0"/>
              <a:t> </a:t>
            </a:r>
            <a:r>
              <a:rPr lang="hu-HU" dirty="0" err="1"/>
              <a:t>llendestia</a:t>
            </a:r>
            <a:r>
              <a:rPr lang="hu-HU" dirty="0"/>
              <a:t> </a:t>
            </a:r>
            <a:r>
              <a:rPr lang="hu-HU" dirty="0" err="1"/>
              <a:t>suscium</a:t>
            </a:r>
            <a:r>
              <a:rPr lang="hu-HU" dirty="0"/>
              <a:t> </a:t>
            </a:r>
            <a:r>
              <a:rPr lang="hu-HU" dirty="0" err="1"/>
              <a:t>dolorionem</a:t>
            </a:r>
            <a:r>
              <a:rPr lang="hu-HU" dirty="0"/>
              <a:t> </a:t>
            </a:r>
            <a:r>
              <a:rPr lang="hu-HU" dirty="0" err="1"/>
              <a:t>vereperios</a:t>
            </a:r>
            <a:r>
              <a:rPr lang="hu-HU" dirty="0"/>
              <a:t> </a:t>
            </a:r>
            <a:r>
              <a:rPr lang="hu-HU" dirty="0" err="1"/>
              <a:t>res</a:t>
            </a:r>
            <a:r>
              <a:rPr lang="hu-HU" dirty="0"/>
              <a:t> </a:t>
            </a:r>
            <a:r>
              <a:rPr lang="hu-HU" dirty="0" err="1"/>
              <a:t>asi</a:t>
            </a:r>
            <a:r>
              <a:rPr lang="hu-HU" dirty="0"/>
              <a:t> </a:t>
            </a:r>
            <a:r>
              <a:rPr lang="hu-HU" dirty="0" err="1"/>
              <a:t>velitassent</a:t>
            </a:r>
            <a:r>
              <a:rPr lang="hu-HU" dirty="0"/>
              <a:t>. </a:t>
            </a:r>
            <a:r>
              <a:rPr lang="hu-HU" dirty="0" err="1"/>
              <a:t>Tem</a:t>
            </a:r>
            <a:r>
              <a:rPr lang="hu-HU" dirty="0"/>
              <a:t> </a:t>
            </a:r>
            <a:r>
              <a:rPr lang="hu-HU" dirty="0" err="1"/>
              <a:t>sequaeped</a:t>
            </a:r>
            <a:r>
              <a:rPr lang="hu-HU" dirty="0"/>
              <a:t> </a:t>
            </a:r>
            <a:r>
              <a:rPr lang="hu-HU" dirty="0" err="1"/>
              <a:t>magnit</a:t>
            </a:r>
            <a:r>
              <a:rPr lang="hu-HU" dirty="0"/>
              <a:t> </a:t>
            </a:r>
            <a:r>
              <a:rPr lang="hu-HU" dirty="0" err="1"/>
              <a:t>ullenes</a:t>
            </a:r>
            <a:r>
              <a:rPr lang="hu-HU" dirty="0"/>
              <a:t> </a:t>
            </a:r>
            <a:r>
              <a:rPr lang="hu-HU" dirty="0" err="1"/>
              <a:t>sectem</a:t>
            </a:r>
            <a:r>
              <a:rPr lang="hu-HU" dirty="0"/>
              <a:t> </a:t>
            </a:r>
            <a:r>
              <a:rPr lang="hu-HU" dirty="0" err="1"/>
              <a:t>comnist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magnis</a:t>
            </a:r>
            <a:r>
              <a:rPr lang="hu-HU" dirty="0"/>
              <a:t>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nus</a:t>
            </a:r>
            <a:r>
              <a:rPr lang="hu-HU" dirty="0"/>
              <a:t> </a:t>
            </a:r>
            <a:r>
              <a:rPr lang="hu-HU" dirty="0" err="1"/>
              <a:t>et</a:t>
            </a:r>
            <a:r>
              <a:rPr lang="hu-HU" dirty="0"/>
              <a:t> </a:t>
            </a:r>
            <a:r>
              <a:rPr lang="hu-HU" dirty="0" err="1"/>
              <a:t>aditis</a:t>
            </a:r>
            <a:r>
              <a:rPr lang="hu-HU" dirty="0"/>
              <a:t> non </a:t>
            </a:r>
            <a:r>
              <a:rPr lang="hu-HU" dirty="0" err="1"/>
              <a:t>exceaqui</a:t>
            </a:r>
            <a:r>
              <a:rPr lang="hu-HU" dirty="0"/>
              <a:t> </a:t>
            </a:r>
            <a:r>
              <a:rPr lang="hu-HU" dirty="0" err="1"/>
              <a:t>remporum</a:t>
            </a:r>
            <a:r>
              <a:rPr lang="hu-HU" dirty="0"/>
              <a:t> re. </a:t>
            </a:r>
            <a:r>
              <a:rPr lang="hu-HU" dirty="0" err="1"/>
              <a:t>mquiam</a:t>
            </a:r>
            <a:r>
              <a:rPr lang="hu-HU" dirty="0"/>
              <a:t>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dus</a:t>
            </a:r>
            <a:r>
              <a:rPr lang="hu-HU" dirty="0"/>
              <a:t> </a:t>
            </a:r>
            <a:r>
              <a:rPr lang="hu-HU" dirty="0" err="1"/>
              <a:t>dolupta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310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+ illusztráci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3">
            <a:extLst>
              <a:ext uri="{FF2B5EF4-FFF2-40B4-BE49-F238E27FC236}">
                <a16:creationId xmlns:a16="http://schemas.microsoft.com/office/drawing/2014/main" id="{00B11120-F733-A272-CB1A-9D9BE9B491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1800" y="1658023"/>
            <a:ext cx="3900225" cy="41823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3F3F3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Mintaszöveg </a:t>
            </a:r>
            <a:r>
              <a:rPr lang="hu-HU" dirty="0" smtClean="0"/>
              <a:t>szerkesztése </a:t>
            </a:r>
            <a:r>
              <a:rPr lang="hu-HU" dirty="0" err="1" smtClean="0"/>
              <a:t>Cil</a:t>
            </a:r>
            <a:r>
              <a:rPr lang="hu-HU" dirty="0" smtClean="0"/>
              <a:t> in con </a:t>
            </a:r>
            <a:r>
              <a:rPr lang="hu-HU" dirty="0" err="1" smtClean="0"/>
              <a:t>repudam</a:t>
            </a:r>
            <a:r>
              <a:rPr lang="hu-HU" dirty="0" smtClean="0"/>
              <a:t> </a:t>
            </a:r>
            <a:r>
              <a:rPr lang="hu-HU" dirty="0" err="1" smtClean="0"/>
              <a:t>quis</a:t>
            </a:r>
            <a:r>
              <a:rPr lang="hu-HU" dirty="0" smtClean="0"/>
              <a:t> </a:t>
            </a:r>
            <a:r>
              <a:rPr lang="hu-HU" dirty="0" err="1" smtClean="0"/>
              <a:t>quatque</a:t>
            </a:r>
            <a:r>
              <a:rPr lang="hu-HU" dirty="0" smtClean="0"/>
              <a:t> </a:t>
            </a:r>
            <a:r>
              <a:rPr lang="hu-HU" dirty="0" err="1" smtClean="0"/>
              <a:t>vo</a:t>
            </a:r>
            <a:r>
              <a:rPr lang="hu-HU" dirty="0" smtClean="0"/>
              <a:t>- lendus quo </a:t>
            </a:r>
            <a:r>
              <a:rPr lang="hu-HU" dirty="0" err="1" smtClean="0"/>
              <a:t>quam</a:t>
            </a:r>
            <a:r>
              <a:rPr lang="hu-HU" dirty="0" smtClean="0"/>
              <a:t> </a:t>
            </a:r>
            <a:r>
              <a:rPr lang="hu-HU" dirty="0" err="1" smtClean="0"/>
              <a:t>dolo</a:t>
            </a:r>
            <a:r>
              <a:rPr lang="hu-HU" dirty="0" smtClean="0"/>
              <a:t> </a:t>
            </a:r>
            <a:r>
              <a:rPr lang="hu-HU" dirty="0" err="1" smtClean="0"/>
              <a:t>digent</a:t>
            </a:r>
            <a:r>
              <a:rPr lang="hu-HU" dirty="0" smtClean="0"/>
              <a:t> re </a:t>
            </a:r>
            <a:r>
              <a:rPr lang="hu-HU" dirty="0" err="1" smtClean="0"/>
              <a:t>volup</a:t>
            </a:r>
            <a:r>
              <a:rPr lang="hu-HU" dirty="0" smtClean="0"/>
              <a:t>- </a:t>
            </a:r>
            <a:r>
              <a:rPr lang="hu-HU" dirty="0" err="1" smtClean="0"/>
              <a:t>tatis</a:t>
            </a:r>
            <a:r>
              <a:rPr lang="hu-HU" dirty="0" smtClean="0"/>
              <a:t> </a:t>
            </a:r>
            <a:r>
              <a:rPr lang="hu-HU" dirty="0" err="1" smtClean="0"/>
              <a:t>solum</a:t>
            </a:r>
            <a:r>
              <a:rPr lang="hu-HU" dirty="0" smtClean="0"/>
              <a:t> </a:t>
            </a:r>
            <a:r>
              <a:rPr lang="hu-HU" dirty="0" err="1" smtClean="0"/>
              <a:t>aboreru</a:t>
            </a:r>
            <a:r>
              <a:rPr lang="hu-HU" dirty="0" smtClean="0"/>
              <a:t> </a:t>
            </a:r>
            <a:r>
              <a:rPr lang="hu-HU" dirty="0" err="1" smtClean="0"/>
              <a:t>mquiam</a:t>
            </a:r>
            <a:r>
              <a:rPr lang="hu-HU" dirty="0" smtClean="0"/>
              <a:t> </a:t>
            </a:r>
            <a:r>
              <a:rPr lang="hu-HU" dirty="0" err="1" smtClean="0"/>
              <a:t>qui</a:t>
            </a:r>
            <a:r>
              <a:rPr lang="hu-HU" dirty="0" smtClean="0"/>
              <a:t> dus </a:t>
            </a:r>
            <a:r>
              <a:rPr lang="hu-HU" dirty="0" err="1" smtClean="0"/>
              <a:t>dolupta</a:t>
            </a:r>
            <a:r>
              <a:rPr lang="hu-HU" dirty="0" smtClean="0"/>
              <a:t> </a:t>
            </a:r>
            <a:r>
              <a:rPr lang="hu-HU" dirty="0" err="1" smtClean="0"/>
              <a:t>tumquam</a:t>
            </a:r>
            <a:r>
              <a:rPr lang="hu-HU" dirty="0" smtClean="0"/>
              <a:t> quo </a:t>
            </a:r>
            <a:r>
              <a:rPr lang="hu-HU" dirty="0" err="1" smtClean="0"/>
              <a:t>eum</a:t>
            </a:r>
            <a:r>
              <a:rPr lang="hu-HU" dirty="0" smtClean="0"/>
              <a:t> </a:t>
            </a:r>
            <a:r>
              <a:rPr lang="hu-HU" dirty="0" err="1" smtClean="0"/>
              <a:t>quoditiunt</a:t>
            </a:r>
            <a:r>
              <a:rPr lang="hu-HU" dirty="0" smtClean="0"/>
              <a:t> </a:t>
            </a:r>
            <a:r>
              <a:rPr lang="hu-HU" dirty="0" err="1" smtClean="0"/>
              <a:t>utem</a:t>
            </a:r>
            <a:r>
              <a:rPr lang="hu-HU" dirty="0" smtClean="0"/>
              <a:t> </a:t>
            </a:r>
            <a:r>
              <a:rPr lang="hu-HU" dirty="0" err="1" smtClean="0"/>
              <a:t>endae</a:t>
            </a:r>
            <a:r>
              <a:rPr lang="hu-HU" dirty="0" smtClean="0"/>
              <a:t>. </a:t>
            </a:r>
            <a:r>
              <a:rPr lang="hu-HU" dirty="0" err="1" smtClean="0"/>
              <a:t>Nequiam</a:t>
            </a:r>
            <a:r>
              <a:rPr lang="hu-HU" dirty="0" smtClean="0"/>
              <a:t> es </a:t>
            </a:r>
            <a:r>
              <a:rPr lang="hu-HU" dirty="0" err="1" smtClean="0"/>
              <a:t>aut</a:t>
            </a:r>
            <a:r>
              <a:rPr lang="hu-HU" dirty="0" smtClean="0"/>
              <a:t> </a:t>
            </a:r>
            <a:r>
              <a:rPr lang="hu-HU" dirty="0" err="1" smtClean="0"/>
              <a:t>ipiendia</a:t>
            </a:r>
            <a:r>
              <a:rPr lang="hu-HU" dirty="0" smtClean="0"/>
              <a:t>- </a:t>
            </a:r>
            <a:r>
              <a:rPr lang="hu-HU" dirty="0" err="1" smtClean="0"/>
              <a:t>tur</a:t>
            </a:r>
            <a:r>
              <a:rPr lang="hu-HU" dirty="0" smtClean="0"/>
              <a:t>, </a:t>
            </a:r>
            <a:r>
              <a:rPr lang="hu-HU" dirty="0" err="1" smtClean="0"/>
              <a:t>odi</a:t>
            </a:r>
            <a:r>
              <a:rPr lang="hu-HU" dirty="0" smtClean="0"/>
              <a:t> </a:t>
            </a:r>
            <a:r>
              <a:rPr lang="hu-HU" dirty="0" err="1" smtClean="0"/>
              <a:t>aut</a:t>
            </a:r>
            <a:r>
              <a:rPr lang="hu-HU" dirty="0" smtClean="0"/>
              <a:t> </a:t>
            </a:r>
            <a:r>
              <a:rPr lang="hu-HU" dirty="0" err="1" smtClean="0"/>
              <a:t>alianis</a:t>
            </a:r>
            <a:r>
              <a:rPr lang="hu-HU" dirty="0" smtClean="0"/>
              <a:t> </a:t>
            </a:r>
            <a:r>
              <a:rPr lang="hu-HU" dirty="0" err="1" smtClean="0"/>
              <a:t>molupta</a:t>
            </a:r>
            <a:r>
              <a:rPr lang="hu-HU" dirty="0" smtClean="0"/>
              <a:t> </a:t>
            </a:r>
            <a:r>
              <a:rPr lang="hu-HU" dirty="0" err="1" smtClean="0"/>
              <a:t>ssimillupta</a:t>
            </a:r>
            <a:r>
              <a:rPr lang="hu-HU" dirty="0" smtClean="0"/>
              <a:t> </a:t>
            </a:r>
            <a:r>
              <a:rPr lang="hu-HU" dirty="0" err="1" smtClean="0"/>
              <a:t>idit</a:t>
            </a:r>
            <a:r>
              <a:rPr lang="hu-HU" dirty="0" smtClean="0"/>
              <a:t>, </a:t>
            </a:r>
            <a:r>
              <a:rPr lang="hu-HU" dirty="0" err="1" smtClean="0"/>
              <a:t>consed</a:t>
            </a:r>
            <a:r>
              <a:rPr lang="hu-HU" dirty="0" smtClean="0"/>
              <a:t> </a:t>
            </a:r>
            <a:r>
              <a:rPr lang="hu-HU" dirty="0" err="1" smtClean="0"/>
              <a:t>utemporehent</a:t>
            </a:r>
            <a:r>
              <a:rPr lang="hu-HU" dirty="0" smtClean="0"/>
              <a:t> </a:t>
            </a:r>
            <a:r>
              <a:rPr lang="hu-HU" dirty="0" err="1" smtClean="0"/>
              <a:t>vent</a:t>
            </a:r>
            <a:r>
              <a:rPr lang="hu-HU" dirty="0" smtClean="0"/>
              <a:t> </a:t>
            </a:r>
            <a:r>
              <a:rPr lang="hu-HU" dirty="0" err="1" smtClean="0"/>
              <a:t>plis</a:t>
            </a:r>
            <a:r>
              <a:rPr lang="hu-HU" dirty="0" smtClean="0"/>
              <a:t>. </a:t>
            </a:r>
            <a:r>
              <a:rPr lang="hu-HU" dirty="0" err="1" smtClean="0"/>
              <a:t>Em</a:t>
            </a:r>
            <a:r>
              <a:rPr lang="hu-HU" dirty="0" smtClean="0"/>
              <a:t> </a:t>
            </a:r>
            <a:r>
              <a:rPr lang="hu-HU" dirty="0" err="1" smtClean="0"/>
              <a:t>ut</a:t>
            </a:r>
            <a:r>
              <a:rPr lang="hu-HU" dirty="0" smtClean="0"/>
              <a:t> </a:t>
            </a:r>
            <a:r>
              <a:rPr lang="hu-HU" dirty="0" err="1" smtClean="0"/>
              <a:t>minverum</a:t>
            </a:r>
            <a:r>
              <a:rPr lang="hu-HU" dirty="0" smtClean="0"/>
              <a:t> </a:t>
            </a:r>
            <a:r>
              <a:rPr lang="hu-HU" dirty="0" err="1" smtClean="0"/>
              <a:t>facipiendi</a:t>
            </a:r>
            <a:r>
              <a:rPr lang="hu-HU" dirty="0" smtClean="0"/>
              <a:t> </a:t>
            </a:r>
            <a:r>
              <a:rPr lang="hu-HU" dirty="0" err="1" smtClean="0"/>
              <a:t>voles</a:t>
            </a:r>
            <a:r>
              <a:rPr lang="hu-HU" dirty="0" smtClean="0"/>
              <a:t> </a:t>
            </a:r>
            <a:r>
              <a:rPr lang="hu-HU" dirty="0" err="1" smtClean="0"/>
              <a:t>ut</a:t>
            </a:r>
            <a:r>
              <a:rPr lang="hu-HU" dirty="0" smtClean="0"/>
              <a:t> in- </a:t>
            </a:r>
            <a:r>
              <a:rPr lang="hu-HU" dirty="0" err="1" smtClean="0"/>
              <a:t>tia</a:t>
            </a:r>
            <a:r>
              <a:rPr lang="hu-HU" dirty="0" smtClean="0"/>
              <a:t> </a:t>
            </a:r>
            <a:r>
              <a:rPr lang="hu-HU" dirty="0" err="1" smtClean="0"/>
              <a:t>pratur</a:t>
            </a:r>
            <a:r>
              <a:rPr lang="hu-HU" dirty="0" smtClean="0"/>
              <a:t>? Bor </a:t>
            </a:r>
            <a:r>
              <a:rPr lang="hu-HU" dirty="0" err="1" smtClean="0"/>
              <a:t>ratur</a:t>
            </a:r>
            <a:r>
              <a:rPr lang="hu-HU" dirty="0" smtClean="0"/>
              <a:t>, </a:t>
            </a:r>
            <a:r>
              <a:rPr lang="hu-HU" dirty="0" err="1" smtClean="0"/>
              <a:t>qui</a:t>
            </a:r>
            <a:r>
              <a:rPr lang="hu-HU" dirty="0" smtClean="0"/>
              <a:t> </a:t>
            </a:r>
            <a:r>
              <a:rPr lang="hu-HU" dirty="0" err="1" smtClean="0"/>
              <a:t>dolora</a:t>
            </a:r>
            <a:r>
              <a:rPr lang="hu-HU" dirty="0" smtClean="0"/>
              <a:t> </a:t>
            </a:r>
            <a:r>
              <a:rPr lang="hu-HU" dirty="0" err="1" smtClean="0"/>
              <a:t>volen</a:t>
            </a:r>
            <a:r>
              <a:rPr lang="hu-HU" dirty="0" smtClean="0"/>
              <a:t>- </a:t>
            </a:r>
            <a:r>
              <a:rPr lang="hu-HU" dirty="0" err="1" smtClean="0"/>
              <a:t>imus</a:t>
            </a:r>
            <a:r>
              <a:rPr lang="hu-HU" dirty="0" smtClean="0"/>
              <a:t>, </a:t>
            </a:r>
            <a:r>
              <a:rPr lang="hu-HU" dirty="0" err="1" smtClean="0"/>
              <a:t>volorit</a:t>
            </a:r>
            <a:r>
              <a:rPr lang="hu-HU" dirty="0" smtClean="0"/>
              <a:t> </a:t>
            </a:r>
            <a:r>
              <a:rPr lang="hu-HU" dirty="0" err="1" smtClean="0"/>
              <a:t>ra</a:t>
            </a:r>
            <a:r>
              <a:rPr lang="hu-HU" dirty="0" smtClean="0"/>
              <a:t> </a:t>
            </a:r>
            <a:r>
              <a:rPr lang="hu-HU" dirty="0" err="1" smtClean="0"/>
              <a:t>cusam</a:t>
            </a:r>
            <a:r>
              <a:rPr lang="hu-HU" dirty="0" smtClean="0"/>
              <a:t> </a:t>
            </a:r>
            <a:r>
              <a:rPr lang="hu-HU" dirty="0" err="1" smtClean="0"/>
              <a:t>facit</a:t>
            </a:r>
            <a:r>
              <a:rPr lang="hu-HU" dirty="0" smtClean="0"/>
              <a:t> </a:t>
            </a:r>
            <a:r>
              <a:rPr lang="hu-HU" dirty="0" err="1" smtClean="0"/>
              <a:t>facerum</a:t>
            </a:r>
            <a:r>
              <a:rPr lang="hu-HU" dirty="0" smtClean="0"/>
              <a:t> </a:t>
            </a:r>
            <a:r>
              <a:rPr lang="hu-HU" dirty="0" err="1" smtClean="0"/>
              <a:t>adior</a:t>
            </a:r>
            <a:r>
              <a:rPr lang="hu-HU" dirty="0" smtClean="0"/>
              <a:t> </a:t>
            </a:r>
            <a:r>
              <a:rPr lang="hu-HU" dirty="0" err="1" smtClean="0"/>
              <a:t>assum</a:t>
            </a:r>
            <a:r>
              <a:rPr lang="hu-HU" dirty="0" smtClean="0"/>
              <a:t> </a:t>
            </a:r>
            <a:r>
              <a:rPr lang="hu-HU" dirty="0" err="1" smtClean="0"/>
              <a:t>demquas</a:t>
            </a:r>
            <a:r>
              <a:rPr lang="hu-HU" dirty="0" smtClean="0"/>
              <a:t> </a:t>
            </a:r>
            <a:r>
              <a:rPr lang="hu-HU" dirty="0" err="1" smtClean="0"/>
              <a:t>eum</a:t>
            </a:r>
            <a:r>
              <a:rPr lang="hu-HU" dirty="0" smtClean="0"/>
              <a:t>, sum </a:t>
            </a:r>
            <a:r>
              <a:rPr lang="hu-HU" dirty="0" err="1" smtClean="0"/>
              <a:t>ip</a:t>
            </a:r>
            <a:r>
              <a:rPr lang="hu-HU" dirty="0" smtClean="0"/>
              <a:t>- </a:t>
            </a:r>
            <a:r>
              <a:rPr lang="hu-HU" dirty="0" err="1" smtClean="0"/>
              <a:t>sande</a:t>
            </a:r>
            <a:r>
              <a:rPr lang="hu-HU" dirty="0" smtClean="0"/>
              <a:t> </a:t>
            </a:r>
            <a:r>
              <a:rPr lang="hu-HU" dirty="0" err="1" smtClean="0"/>
              <a:t>llendestia</a:t>
            </a:r>
            <a:r>
              <a:rPr lang="hu-HU" dirty="0" smtClean="0"/>
              <a:t> </a:t>
            </a:r>
            <a:r>
              <a:rPr lang="hu-HU" dirty="0" err="1" smtClean="0"/>
              <a:t>suscium</a:t>
            </a:r>
            <a:r>
              <a:rPr lang="hu-HU" dirty="0" smtClean="0"/>
              <a:t> </a:t>
            </a:r>
            <a:r>
              <a:rPr lang="hu-HU" dirty="0" err="1" smtClean="0"/>
              <a:t>dolorionem</a:t>
            </a:r>
            <a:r>
              <a:rPr lang="hu-HU" dirty="0" smtClean="0"/>
              <a:t> </a:t>
            </a:r>
            <a:r>
              <a:rPr lang="hu-HU" dirty="0" err="1" smtClean="0"/>
              <a:t>vereperios</a:t>
            </a:r>
            <a:r>
              <a:rPr lang="hu-HU" dirty="0" smtClean="0"/>
              <a:t> res </a:t>
            </a:r>
            <a:r>
              <a:rPr lang="hu-HU" dirty="0" err="1" smtClean="0"/>
              <a:t>asi</a:t>
            </a:r>
            <a:r>
              <a:rPr lang="hu-HU" dirty="0" smtClean="0"/>
              <a:t> </a:t>
            </a:r>
            <a:r>
              <a:rPr lang="hu-HU" dirty="0" err="1" smtClean="0"/>
              <a:t>velitassent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33C05C4-AA79-587D-43C9-368AC03FF3A3}"/>
              </a:ext>
            </a:extLst>
          </p:cNvPr>
          <p:cNvSpPr/>
          <p:nvPr userDrawn="1"/>
        </p:nvSpPr>
        <p:spPr>
          <a:xfrm>
            <a:off x="4924425" y="1047148"/>
            <a:ext cx="6427787" cy="44678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 helye 2">
            <a:extLst>
              <a:ext uri="{FF2B5EF4-FFF2-40B4-BE49-F238E27FC236}">
                <a16:creationId xmlns:a16="http://schemas.microsoft.com/office/drawing/2014/main" id="{245DD861-EA89-1A8A-7C72-31AA1BEF47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1800" y="1190022"/>
            <a:ext cx="3900225" cy="468000"/>
          </a:xfrm>
          <a:prstGeom prst="rect">
            <a:avLst/>
          </a:prstGeom>
        </p:spPr>
        <p:txBody>
          <a:bodyPr lIns="46800" rIns="46800" anchor="b"/>
          <a:lstStyle>
            <a:lvl1pPr marL="0" indent="0">
              <a:buNone/>
              <a:defRPr sz="1800" b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 </a:t>
            </a:r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id="{BC050762-2E25-1935-8614-3B1AD431ED7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924424" y="5594458"/>
            <a:ext cx="6427787" cy="245954"/>
          </a:xfrm>
          <a:prstGeom prst="rect">
            <a:avLst/>
          </a:prstGeom>
        </p:spPr>
        <p:txBody>
          <a:bodyPr lIns="46800" rIns="46800" anchor="b"/>
          <a:lstStyle>
            <a:lvl1pPr marL="0" indent="0" algn="r">
              <a:buNone/>
              <a:defRPr sz="900" b="0" i="1">
                <a:solidFill>
                  <a:srgbClr val="3F3F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031057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21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4" r:id="rId4"/>
    <p:sldLayoutId id="2147483651" r:id="rId5"/>
    <p:sldLayoutId id="2147483660" r:id="rId6"/>
    <p:sldLayoutId id="2147483652" r:id="rId7"/>
    <p:sldLayoutId id="2147483653" r:id="rId8"/>
    <p:sldLayoutId id="2147483655" r:id="rId9"/>
    <p:sldLayoutId id="2147483661" r:id="rId10"/>
    <p:sldLayoutId id="2147483662" r:id="rId11"/>
    <p:sldLayoutId id="2147483663" r:id="rId12"/>
    <p:sldLayoutId id="2147483657" r:id="rId13"/>
    <p:sldLayoutId id="2147483658" r:id="rId14"/>
    <p:sldLayoutId id="2147483659" r:id="rId15"/>
    <p:sldLayoutId id="2147483656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3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26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7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60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7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36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02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9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1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11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5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2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76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91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01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VTE színpaletta">
      <a:dk1>
        <a:srgbClr val="404040"/>
      </a:dk1>
      <a:lt1>
        <a:sysClr val="window" lastClr="FFFFFF"/>
      </a:lt1>
      <a:dk2>
        <a:srgbClr val="FFC000"/>
      </a:dk2>
      <a:lt2>
        <a:srgbClr val="FFF4E2"/>
      </a:lt2>
      <a:accent1>
        <a:srgbClr val="FFAA15"/>
      </a:accent1>
      <a:accent2>
        <a:srgbClr val="FFEAC6"/>
      </a:accent2>
      <a:accent3>
        <a:srgbClr val="FFE0A9"/>
      </a:accent3>
      <a:accent4>
        <a:srgbClr val="FFF4E2"/>
      </a:accent4>
      <a:accent5>
        <a:srgbClr val="B87500"/>
      </a:accent5>
      <a:accent6>
        <a:srgbClr val="FFC965"/>
      </a:accent6>
      <a:hlink>
        <a:srgbClr val="404040"/>
      </a:hlink>
      <a:folHlink>
        <a:srgbClr val="FFEDCC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ctr">
        <a:noAutofit/>
      </a:bodyPr>
      <a:lstStyle>
        <a:defPPr marL="0" algn="l">
          <a:lnSpc>
            <a:spcPct val="100000"/>
          </a:lnSpc>
          <a:spcBef>
            <a:spcPts val="0"/>
          </a:spcBef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0</Words>
  <Application>Microsoft Office PowerPoint</Application>
  <PresentationFormat>Szélesvásznú</PresentationFormat>
  <Paragraphs>0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Aptos</vt:lpstr>
      <vt:lpstr>Arial</vt:lpstr>
      <vt:lpstr>Verdana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Dolor sit amet Lorem Ipsum</dc:title>
  <dc:creator>Boda Anna</dc:creator>
  <cp:lastModifiedBy>Boda Anna</cp:lastModifiedBy>
  <cp:revision>24</cp:revision>
  <dcterms:created xsi:type="dcterms:W3CDTF">2024-10-03T10:20:29Z</dcterms:created>
  <dcterms:modified xsi:type="dcterms:W3CDTF">2025-01-23T08:39:02Z</dcterms:modified>
</cp:coreProperties>
</file>